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7" r:id="rId2"/>
    <p:sldId id="258" r:id="rId3"/>
    <p:sldId id="259" r:id="rId4"/>
    <p:sldId id="260" r:id="rId5"/>
    <p:sldId id="261" r:id="rId6"/>
    <p:sldId id="262" r:id="rId7"/>
    <p:sldId id="263" r:id="rId8"/>
    <p:sldId id="264" r:id="rId9"/>
    <p:sldId id="265" r:id="rId10"/>
    <p:sldId id="266"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EB Garamond" pitchFamily="2" charset="0"/>
      <p:regular r:id="rId17"/>
      <p:bold r:id="rId18"/>
      <p:italic r:id="rId19"/>
      <p:boldItalic r:id="rId20"/>
    </p:embeddedFont>
    <p:embeddedFont>
      <p:font typeface="Noto Sans Symbols" panose="020B0502040504020204" pitchFamily="34" charset="0"/>
      <p:regular r:id="rId21"/>
      <p:bold r:id="rId22"/>
      <p:italic r:id="rId23"/>
      <p:boldItalic r:id="rId24"/>
    </p:embeddedFont>
    <p:embeddedFont>
      <p:font typeface="Public Sans"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A4A3A4"/>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83396" autoAdjust="0"/>
  </p:normalViewPr>
  <p:slideViewPr>
    <p:cSldViewPr snapToGrid="0">
      <p:cViewPr>
        <p:scale>
          <a:sx n="70" d="100"/>
          <a:sy n="70" d="100"/>
        </p:scale>
        <p:origin x="1396" y="120"/>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font" Target="fonts/font6.fntdata" /><Relationship Id="rId26" Type="http://schemas.openxmlformats.org/officeDocument/2006/relationships/font" Target="fonts/font14.fntdata" /><Relationship Id="rId3" Type="http://schemas.openxmlformats.org/officeDocument/2006/relationships/slide" Target="slides/slide2.xml" /><Relationship Id="rId21" Type="http://schemas.openxmlformats.org/officeDocument/2006/relationships/font" Target="fonts/font9.fntdata" /><Relationship Id="rId7" Type="http://schemas.openxmlformats.org/officeDocument/2006/relationships/slide" Target="slides/slide6.xml" /><Relationship Id="rId12" Type="http://schemas.openxmlformats.org/officeDocument/2006/relationships/notesMaster" Target="notesMasters/notesMaster1.xml" /><Relationship Id="rId17" Type="http://schemas.openxmlformats.org/officeDocument/2006/relationships/font" Target="fonts/font5.fntdata" /><Relationship Id="rId25" Type="http://schemas.openxmlformats.org/officeDocument/2006/relationships/font" Target="fonts/font13.fntdata" /><Relationship Id="rId2" Type="http://schemas.openxmlformats.org/officeDocument/2006/relationships/slide" Target="slides/slide1.xml" /><Relationship Id="rId16" Type="http://schemas.openxmlformats.org/officeDocument/2006/relationships/font" Target="fonts/font4.fntdata" /><Relationship Id="rId20" Type="http://schemas.openxmlformats.org/officeDocument/2006/relationships/font" Target="fonts/font8.fntdata"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2.fntdata" /><Relationship Id="rId32"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font" Target="fonts/font3.fntdata" /><Relationship Id="rId23" Type="http://schemas.openxmlformats.org/officeDocument/2006/relationships/font" Target="fonts/font11.fntdata" /><Relationship Id="rId28" Type="http://schemas.openxmlformats.org/officeDocument/2006/relationships/font" Target="fonts/font16.fntdata" /><Relationship Id="rId10" Type="http://schemas.openxmlformats.org/officeDocument/2006/relationships/slide" Target="slides/slide9.xml" /><Relationship Id="rId19" Type="http://schemas.openxmlformats.org/officeDocument/2006/relationships/font" Target="fonts/font7.fntdata" /><Relationship Id="rId3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 Id="rId22" Type="http://schemas.openxmlformats.org/officeDocument/2006/relationships/font" Target="fonts/font10.fntdata" /><Relationship Id="rId27" Type="http://schemas.openxmlformats.org/officeDocument/2006/relationships/font" Target="fonts/font15.fntdata" /><Relationship Id="rId30"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758"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59"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048584"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85"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9.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9.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0.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2.png" /><Relationship Id="rId1" Type="http://schemas.openxmlformats.org/officeDocument/2006/relationships/slideMaster" Target="../slideMasters/slideMaster1.xml" /><Relationship Id="rId5" Type="http://schemas.openxmlformats.org/officeDocument/2006/relationships/image" Target="../media/image34.png" /><Relationship Id="rId4" Type="http://schemas.openxmlformats.org/officeDocument/2006/relationships/image" Target="../media/image33.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 Id="rId4" Type="http://schemas.openxmlformats.org/officeDocument/2006/relationships/image" Target="../media/image35.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6.jpeg" /><Relationship Id="rId1" Type="http://schemas.openxmlformats.org/officeDocument/2006/relationships/slideMaster" Target="../slideMasters/slideMaster1.xml"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7.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7.jpe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38.png" /><Relationship Id="rId1" Type="http://schemas.openxmlformats.org/officeDocument/2006/relationships/slideMaster" Target="../slideMasters/slideMaster1.xml" /><Relationship Id="rId4" Type="http://schemas.openxmlformats.org/officeDocument/2006/relationships/image" Target="../media/image39.jpeg"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0.jpe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1.pn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2.jpe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0.jpe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e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jpe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0.jpe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20.jpe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r:embed="rId2"/>
          <a:stretch>
            <a:fillRect/>
          </a:stretch>
        </p:blipFill>
        <p:spPr>
          <a:xfrm>
            <a:off x="0" y="4141"/>
            <a:ext cx="9144000" cy="5135217"/>
          </a:xfrm>
          <a:prstGeom prst="rect">
            <a:avLst/>
          </a:prstGeom>
        </p:spPr>
      </p:pic>
      <p:cxnSp>
        <p:nvCxnSpPr>
          <p:cNvPr id="3145728" name="Google Shape;131;p215"/>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Text Placeholder 16"/>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9486"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97"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487"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9488" name="Google Shape;48;p35"/>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9489" name="Google Shape;49;p35"/>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490"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1"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16" name="Google Shape;102;p40" descr="Background pattern  Description automatically generated with medium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217" name="Google Shape;103;p40" descr="A group of people sitting at a table  Description automatically generated with low confidence"/>
          <p:cNvPicPr preferRelativeResize="0">
            <a:picLocks/>
          </p:cNvPicPr>
          <p:nvPr userDrawn="1"/>
        </p:nvPicPr>
        <p:blipFill rotWithShape="1">
          <a:blip r:embed="rId3">
            <a:alphaModFix/>
          </a:blip>
          <a:srcRect l="11613" t="29182"/>
          <a:stretch>
            <a:fillRect/>
          </a:stretch>
        </p:blipFill>
        <p:spPr>
          <a:xfrm>
            <a:off x="4864308" y="0"/>
            <a:ext cx="4279692" cy="5143500"/>
          </a:xfrm>
          <a:prstGeom prst="rect">
            <a:avLst/>
          </a:prstGeom>
          <a:noFill/>
          <a:ln>
            <a:noFill/>
          </a:ln>
        </p:spPr>
      </p:pic>
      <p:pic>
        <p:nvPicPr>
          <p:cNvPr id="2097218" name="Google Shape;27;p33" descr="Shape  Description automatically generated with low confidence"/>
          <p:cNvPicPr preferRelativeResize="0">
            <a:picLocks/>
          </p:cNvPicPr>
          <p:nvPr userDrawn="1"/>
        </p:nvPicPr>
        <p:blipFill rotWithShape="1">
          <a:blip r:embed="rId4">
            <a:alphaModFix/>
          </a:blip>
          <a:srcRect/>
          <a:stretch>
            <a:fillRect/>
          </a:stretch>
        </p:blipFill>
        <p:spPr>
          <a:xfrm>
            <a:off x="0" y="0"/>
            <a:ext cx="9144000" cy="5143500"/>
          </a:xfrm>
          <a:prstGeom prst="rect">
            <a:avLst/>
          </a:prstGeom>
          <a:noFill/>
          <a:ln>
            <a:noFill/>
          </a:ln>
        </p:spPr>
      </p:pic>
      <p:sp>
        <p:nvSpPr>
          <p:cNvPr id="1048910" name="Google Shape;105;p40"/>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911" name="Google Shape;106;p40"/>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12" name="Google Shape;50;p3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13" name="Text Placeholder 16"/>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87" name="Google Shape;117;p42"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88" name="Google Shape;118;p42"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83" name="Google Shape;119;p42"/>
          <p:cNvGrpSpPr/>
          <p:nvPr userDrawn="1"/>
        </p:nvGrpSpPr>
        <p:grpSpPr>
          <a:xfrm>
            <a:off x="-900" y="1034935"/>
            <a:ext cx="9146700" cy="1842077"/>
            <a:chOff x="-900" y="1034935"/>
            <a:chExt cx="9146700" cy="1842077"/>
          </a:xfrm>
        </p:grpSpPr>
        <p:sp>
          <p:nvSpPr>
            <p:cNvPr id="1049435" name="Google Shape;120;p42"/>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827" name="Google Shape;121;p42"/>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89" name="Google Shape;123;p42"/>
          <p:cNvPicPr preferRelativeResize="0">
            <a:picLocks/>
          </p:cNvPicPr>
          <p:nvPr userDrawn="1"/>
        </p:nvPicPr>
        <p:blipFill rotWithShape="1">
          <a:blip r:embed="rId4">
            <a:alphaModFix/>
          </a:blip>
          <a:srcRect/>
          <a:stretch>
            <a:fillRect/>
          </a:stretch>
        </p:blipFill>
        <p:spPr>
          <a:xfrm>
            <a:off x="244973" y="966439"/>
            <a:ext cx="4181755" cy="4151489"/>
          </a:xfrm>
          <a:prstGeom prst="rect">
            <a:avLst/>
          </a:prstGeom>
          <a:noFill/>
          <a:ln>
            <a:noFill/>
          </a:ln>
        </p:spPr>
      </p:pic>
      <p:sp>
        <p:nvSpPr>
          <p:cNvPr id="1049436" name="Google Shape;85;p3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9" name="Google Shape;125;p43"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90" name="Google Shape;126;p43"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cxnSp>
        <p:nvCxnSpPr>
          <p:cNvPr id="314573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717" name="Google Shape;128;p43"/>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91" name="Google Shape;129;p43"/>
          <p:cNvPicPr preferRelativeResize="0">
            <a:picLocks/>
          </p:cNvPicPr>
          <p:nvPr userDrawn="1"/>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8718" name="Google Shape;85;p3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64" name="Google Shape;117;p42"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65" name="Google Shape;118;p42"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56" name="Google Shape;119;p42"/>
          <p:cNvGrpSpPr/>
          <p:nvPr userDrawn="1"/>
        </p:nvGrpSpPr>
        <p:grpSpPr>
          <a:xfrm>
            <a:off x="-900" y="1034935"/>
            <a:ext cx="9146700" cy="1842077"/>
            <a:chOff x="-900" y="1034935"/>
            <a:chExt cx="9146700" cy="1842077"/>
          </a:xfrm>
        </p:grpSpPr>
        <p:sp>
          <p:nvSpPr>
            <p:cNvPr id="1049330" name="Google Shape;120;p42"/>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821" name="Google Shape;121;p42"/>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2097266" name="Google Shape;123;p42"/>
          <p:cNvPicPr preferRelativeResize="0">
            <a:picLocks/>
          </p:cNvPicPr>
          <p:nvPr userDrawn="1"/>
        </p:nvPicPr>
        <p:blipFill rotWithShape="1">
          <a:blip r:embed="rId4">
            <a:alphaModFix/>
          </a:blip>
          <a:srcRect/>
          <a:stretch>
            <a:fillRect/>
          </a:stretch>
        </p:blipFill>
        <p:spPr>
          <a:xfrm>
            <a:off x="244973" y="966439"/>
            <a:ext cx="4181755" cy="4151489"/>
          </a:xfrm>
          <a:prstGeom prst="rect">
            <a:avLst/>
          </a:prstGeom>
          <a:noFill/>
          <a:ln>
            <a:noFill/>
          </a:ln>
        </p:spPr>
      </p:pic>
      <p:sp>
        <p:nvSpPr>
          <p:cNvPr id="1049331" name="Google Shape;85;p3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68" name="Google Shape;125;p43"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69" name="Google Shape;126;p43"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cxnSp>
        <p:nvCxnSpPr>
          <p:cNvPr id="314572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629" name="Google Shape;128;p43"/>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70" name="Google Shape;129;p43"/>
          <p:cNvPicPr preferRelativeResize="0">
            <a:picLocks/>
          </p:cNvPicPr>
          <p:nvPr userDrawn="1"/>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8630" name="Google Shape;85;p3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60" name="Google Shape;132;p44" descr="A computer on a table  Description automatically generated with medium confidence"/>
          <p:cNvPicPr preferRelativeResize="0">
            <a:picLocks/>
          </p:cNvPicPr>
          <p:nvPr userDrawn="1"/>
        </p:nvPicPr>
        <p:blipFill rotWithShape="1">
          <a:blip r:embed="rId2">
            <a:alphaModFix/>
          </a:blip>
          <a:srcRect t="8552" r="1750" b="8552"/>
          <a:stretch>
            <a:fillRect/>
          </a:stretch>
        </p:blipFill>
        <p:spPr>
          <a:xfrm>
            <a:off x="-1" y="-1"/>
            <a:ext cx="9144001" cy="5143501"/>
          </a:xfrm>
          <a:prstGeom prst="rect">
            <a:avLst/>
          </a:prstGeom>
          <a:noFill/>
          <a:ln>
            <a:noFill/>
          </a:ln>
        </p:spPr>
      </p:pic>
      <p:pic>
        <p:nvPicPr>
          <p:cNvPr id="2097161" name="Google Shape;133;p4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602" name="Google Shape;134;p44"/>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62" name="Google Shape;135;p44" descr="Shape  Description automatically generated with low confidence"/>
          <p:cNvPicPr preferRelativeResize="0">
            <a:picLocks/>
          </p:cNvPicPr>
          <p:nvPr userDrawn="1"/>
        </p:nvPicPr>
        <p:blipFill rotWithShape="1">
          <a:blip r:embed="rId4">
            <a:alphaModFix/>
          </a:blip>
          <a:srcRect/>
          <a:stretch>
            <a:fillRect/>
          </a:stretch>
        </p:blipFill>
        <p:spPr>
          <a:xfrm>
            <a:off x="2692835" y="1785257"/>
            <a:ext cx="1181100" cy="1181100"/>
          </a:xfrm>
          <a:prstGeom prst="rect">
            <a:avLst/>
          </a:prstGeom>
          <a:noFill/>
          <a:ln>
            <a:noFill/>
          </a:ln>
        </p:spPr>
      </p:pic>
      <p:sp>
        <p:nvSpPr>
          <p:cNvPr id="1048603" name="Google Shape;136;p44"/>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604" name="Google Shape;137;p44"/>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05" name="Google Shape;138;p44"/>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4" name="Google Shape;246;p45"/>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185" name="Google Shape;247;p45"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8000"/>
          </a:xfrm>
          <a:prstGeom prst="rect">
            <a:avLst/>
          </a:prstGeom>
          <a:noFill/>
          <a:ln>
            <a:noFill/>
          </a:ln>
        </p:spPr>
      </p:pic>
      <p:pic>
        <p:nvPicPr>
          <p:cNvPr id="2097186" name="Google Shape;248;p45" descr="A picture containing text, dark, night sky  Description automatically generated"/>
          <p:cNvPicPr preferRelativeResize="0">
            <a:picLocks/>
          </p:cNvPicPr>
          <p:nvPr userDrawn="1"/>
        </p:nvPicPr>
        <p:blipFill rotWithShape="1">
          <a:blip r:embed="rId4">
            <a:alphaModFix/>
          </a:blip>
          <a:srcRect/>
          <a:stretch>
            <a:fillRect/>
          </a:stretch>
        </p:blipFill>
        <p:spPr>
          <a:xfrm>
            <a:off x="962283" y="914400"/>
            <a:ext cx="7219434" cy="3459480"/>
          </a:xfrm>
          <a:prstGeom prst="rect">
            <a:avLst/>
          </a:prstGeom>
          <a:noFill/>
          <a:ln>
            <a:noFill/>
          </a:ln>
        </p:spPr>
      </p:pic>
      <p:pic>
        <p:nvPicPr>
          <p:cNvPr id="2097187" name="Google Shape;249;p45" descr="Chart  Description automatically generated"/>
          <p:cNvPicPr preferRelativeResize="0">
            <a:picLocks/>
          </p:cNvPicPr>
          <p:nvPr userDrawn="1"/>
        </p:nvPicPr>
        <p:blipFill rotWithShape="1">
          <a:blip r:embed="rId5">
            <a:alphaModFix/>
          </a:blip>
          <a:srcRect/>
          <a:stretch>
            <a:fillRect/>
          </a:stretch>
        </p:blipFill>
        <p:spPr>
          <a:xfrm>
            <a:off x="2567940" y="1200369"/>
            <a:ext cx="4008120" cy="2742762"/>
          </a:xfrm>
          <a:prstGeom prst="rect">
            <a:avLst/>
          </a:prstGeom>
          <a:noFill/>
          <a:ln>
            <a:noFill/>
          </a:ln>
        </p:spPr>
      </p:pic>
      <p:sp>
        <p:nvSpPr>
          <p:cNvPr id="1048683" name="Google Shape;250;p45"/>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81" name="Group 10"/>
          <p:cNvGrpSpPr/>
          <p:nvPr userDrawn="1"/>
        </p:nvGrpSpPr>
        <p:grpSpPr>
          <a:xfrm>
            <a:off x="444" y="0"/>
            <a:ext cx="9143556" cy="5143500"/>
            <a:chOff x="444" y="317809"/>
            <a:chExt cx="9143556" cy="5143500"/>
          </a:xfrm>
        </p:grpSpPr>
        <p:pic>
          <p:nvPicPr>
            <p:cNvPr id="2097283"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84"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85" name="Google Shape;253;p46"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pic>
        <p:nvPicPr>
          <p:cNvPr id="2097286" name="Google Shape;254;p46" descr="A picture containing text  Description automatically generated"/>
          <p:cNvPicPr preferRelativeResize="0">
            <a:picLocks/>
          </p:cNvPicPr>
          <p:nvPr userDrawn="1"/>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049433" name="Google Shape;85;p38"/>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34" name="Google Shape;35;p33"/>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097214" name="Google Shape;258;p47"/>
          <p:cNvPicPr preferRelativeResize="0">
            <a:picLocks/>
          </p:cNvPicPr>
          <p:nvPr userDrawn="1"/>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2097215" name="Google Shape;259;p47"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907"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048908" name="Google Shape;85;p38"/>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8909" name="Google Shape;35;p33"/>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26" name="Google Shape;264;p48"/>
          <p:cNvGrpSpPr/>
          <p:nvPr userDrawn="1"/>
        </p:nvGrpSpPr>
        <p:grpSpPr>
          <a:xfrm>
            <a:off x="-3149" y="1"/>
            <a:ext cx="9147149" cy="5143500"/>
            <a:chOff x="-3149" y="1"/>
            <a:chExt cx="9147149" cy="5143500"/>
          </a:xfrm>
        </p:grpSpPr>
        <p:pic>
          <p:nvPicPr>
            <p:cNvPr id="2097221" name="Google Shape;265;p48"/>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8916" name="Google Shape;266;p48"/>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22" name="Picture 4"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227" name="Google Shape;268;p48"/>
          <p:cNvGrpSpPr/>
          <p:nvPr userDrawn="1"/>
        </p:nvGrpSpPr>
        <p:grpSpPr>
          <a:xfrm>
            <a:off x="2349390" y="1908808"/>
            <a:ext cx="4506182" cy="1790703"/>
            <a:chOff x="2560319" y="1790699"/>
            <a:chExt cx="4084321" cy="1623060"/>
          </a:xfrm>
        </p:grpSpPr>
        <p:sp>
          <p:nvSpPr>
            <p:cNvPr id="1048917" name="Google Shape;269;p4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8918"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8919" name="Google Shape;85;p38"/>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8920" name="Google Shape;35;p3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3"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892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23"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306" name="Google Shape;264;p48"/>
          <p:cNvGrpSpPr/>
          <p:nvPr userDrawn="1"/>
        </p:nvGrpSpPr>
        <p:grpSpPr>
          <a:xfrm>
            <a:off x="-3149" y="1"/>
            <a:ext cx="9147149" cy="5143500"/>
            <a:chOff x="-3149" y="1"/>
            <a:chExt cx="9147149" cy="5143500"/>
          </a:xfrm>
        </p:grpSpPr>
        <p:pic>
          <p:nvPicPr>
            <p:cNvPr id="2097245" name="Google Shape;265;p48"/>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9171" name="Google Shape;266;p48"/>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46" name="Picture 8"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307" name="Google Shape;268;p48"/>
          <p:cNvGrpSpPr/>
          <p:nvPr userDrawn="1"/>
        </p:nvGrpSpPr>
        <p:grpSpPr>
          <a:xfrm>
            <a:off x="2349390" y="1908808"/>
            <a:ext cx="4506182" cy="1790703"/>
            <a:chOff x="2560319" y="1790699"/>
            <a:chExt cx="4084321" cy="1623060"/>
          </a:xfrm>
        </p:grpSpPr>
        <p:sp>
          <p:nvSpPr>
            <p:cNvPr id="1049172" name="Google Shape;269;p4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9173"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9174" name="Google Shape;85;p38"/>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9175" name="Google Shape;35;p3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32" name="Google Shape;275;p49"/>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097267"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333"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334" name="Google Shape;277;p49"/>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335"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36"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646" name="Google Shape;275;p49"/>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097173"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647"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8648" name="Google Shape;277;p49"/>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8649"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50"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14" name="Google Shape;275;p49"/>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097299" name="Picture 4"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515"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516" name="Google Shape;277;p49"/>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517"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518"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1048797" name="Google Shape;303;p52"/>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2097199" name="Google Shape;304;p52" descr="Background pattern  Description automatically generated"/>
          <p:cNvPicPr preferRelativeResize="0">
            <a:picLocks/>
          </p:cNvPicPr>
          <p:nvPr userDrawn="1"/>
        </p:nvPicPr>
        <p:blipFill rotWithShape="1">
          <a:blip r:embed="rId2">
            <a:alphaModFix/>
          </a:blip>
          <a:srcRect l="20567" r="20566" b="45930"/>
          <a:stretch>
            <a:fillRect/>
          </a:stretch>
        </p:blipFill>
        <p:spPr>
          <a:xfrm rot="5400000">
            <a:off x="5391150" y="1390650"/>
            <a:ext cx="5143500" cy="2362200"/>
          </a:xfrm>
          <a:prstGeom prst="rect">
            <a:avLst/>
          </a:prstGeom>
          <a:solidFill>
            <a:schemeClr val="bg2"/>
          </a:solidFill>
          <a:ln>
            <a:noFill/>
          </a:ln>
        </p:spPr>
      </p:pic>
      <p:pic>
        <p:nvPicPr>
          <p:cNvPr id="2097200" name="Picture 7"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cxnSp>
        <p:nvCxnSpPr>
          <p:cNvPr id="3145751" name="Google Shape;306;p52"/>
          <p:cNvCxnSpPr>
            <a:cxnSpLocks/>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201" name="Google Shape;307;p52" descr="A picture containing indoor  Description automatically generated"/>
          <p:cNvPicPr preferRelativeResize="0">
            <a:picLocks/>
          </p:cNvPicPr>
          <p:nvPr userDrawn="1"/>
        </p:nvPicPr>
        <p:blipFill rotWithShape="1">
          <a:blip r:embed="rId4">
            <a:alphaModFix/>
          </a:blip>
          <a:srcRect l="20443" r="22452"/>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798" name="Google Shape;309;p52"/>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99" name="Google Shape;58;p36"/>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3" name="Picture 20" descr="A picture containing graphical user interface  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2097234" name="Picture 21"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097163" name="Picture 1" descr="Graphical user interface, application  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2097164" name="Picture 2"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r:embed="rId2">
            <a:alphaModFix/>
          </a:blip>
          <a:srcRect r="11110"/>
          <a:stretch>
            <a:fillRect/>
          </a:stretch>
        </p:blipFill>
        <p:spPr>
          <a:xfrm flipH="1">
            <a:off x="0" y="0"/>
            <a:ext cx="9144000" cy="5143494"/>
          </a:xfrm>
          <a:prstGeom prst="rect">
            <a:avLst/>
          </a:prstGeom>
          <a:noFill/>
          <a:ln>
            <a:noFill/>
          </a:ln>
        </p:spPr>
      </p:pic>
      <p:pic>
        <p:nvPicPr>
          <p:cNvPr id="2097154" name="Google Shape;12;p215"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8000"/>
          </a:xfrm>
          <a:prstGeom prst="rect">
            <a:avLst/>
          </a:prstGeom>
          <a:noFill/>
          <a:ln>
            <a:noFill/>
          </a:ln>
        </p:spPr>
      </p:pic>
      <p:sp>
        <p:nvSpPr>
          <p:cNvPr id="1048578"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579"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580"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581"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09"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56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7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71"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46"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10" name="Picture 5" descr="Application  Description automatically generated with low confidence"/>
          <p:cNvPicPr>
            <a:picLocks noChangeAspect="1"/>
          </p:cNvPicPr>
          <p:nvPr/>
        </p:nvPicPr>
        <p:blipFill>
          <a:blip r:embed="rId3"/>
          <a:stretch>
            <a:fillRect/>
          </a:stretch>
        </p:blipFill>
        <p:spPr>
          <a:xfrm>
            <a:off x="2325914" y="1371153"/>
            <a:ext cx="4492172" cy="3617988"/>
          </a:xfrm>
          <a:prstGeom prst="rect">
            <a:avLst/>
          </a:prstGeom>
        </p:spPr>
      </p:pic>
      <p:sp>
        <p:nvSpPr>
          <p:cNvPr id="1049572" name="Google Shape;42;p34"/>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0"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13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3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132"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795"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41" name="Picture 5" descr="Application  Description automatically generated with low confidence"/>
          <p:cNvPicPr>
            <a:picLocks noChangeAspect="1"/>
          </p:cNvPicPr>
          <p:nvPr/>
        </p:nvPicPr>
        <p:blipFill>
          <a:blip r:embed="rId3"/>
          <a:stretch>
            <a:fillRect/>
          </a:stretch>
        </p:blipFill>
        <p:spPr>
          <a:xfrm>
            <a:off x="742441" y="1371153"/>
            <a:ext cx="4492172" cy="3617988"/>
          </a:xfrm>
          <a:prstGeom prst="rect">
            <a:avLst/>
          </a:prstGeom>
        </p:spPr>
      </p:pic>
      <p:sp>
        <p:nvSpPr>
          <p:cNvPr id="1049133" name="Google Shape;42;p34"/>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5"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73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734"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73"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6" name="Picture 3"/>
          <p:cNvPicPr>
            <a:picLocks noChangeAspect="1"/>
          </p:cNvPicPr>
          <p:nvPr/>
        </p:nvPicPr>
        <p:blipFill>
          <a:blip r:embed="rId3"/>
          <a:srcRect/>
          <a:stretch>
            <a:fillRect/>
          </a:stretch>
        </p:blipFill>
        <p:spPr>
          <a:xfrm>
            <a:off x="1703135" y="1363361"/>
            <a:ext cx="5737730" cy="3621752"/>
          </a:xfrm>
          <a:prstGeom prst="rect">
            <a:avLst/>
          </a:prstGeom>
        </p:spPr>
      </p:pic>
      <p:sp>
        <p:nvSpPr>
          <p:cNvPr id="1049735" name="Google Shape;42;p34"/>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5"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27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7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279"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14"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6" name="Picture 4"/>
          <p:cNvPicPr>
            <a:picLocks noChangeAspect="1"/>
          </p:cNvPicPr>
          <p:nvPr/>
        </p:nvPicPr>
        <p:blipFill>
          <a:blip r:embed="rId3"/>
          <a:srcRect/>
          <a:stretch>
            <a:fillRect/>
          </a:stretch>
        </p:blipFill>
        <p:spPr>
          <a:xfrm>
            <a:off x="2107222" y="1873493"/>
            <a:ext cx="4929556" cy="3111619"/>
          </a:xfrm>
          <a:prstGeom prst="rect">
            <a:avLst/>
          </a:prstGeom>
        </p:spPr>
      </p:pic>
      <p:sp>
        <p:nvSpPr>
          <p:cNvPr id="1049280" name="Google Shape;42;p34"/>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192"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8719" name="Google Shape;76;p37"/>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720" name="Google Shape;77;p37"/>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8721" name="Google Shape;78;p37"/>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722" name="Google Shape;42;p34"/>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3" name="Google Shape;50;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291"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447" name="Google Shape;76;p37"/>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48" name="Google Shape;77;p37"/>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449" name="Google Shape;78;p37"/>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50" name="Google Shape;42;p34"/>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51" name="Google Shape;50;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738"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94"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739" name="Picture Placeholder 5"/>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1048740" name="Google Shape;41;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41" name="Google Shape;43;p34"/>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742" name="Oval 9"/>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43" name="Picture Placeholder 12"/>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8744" name="Text Placeholder 16"/>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5" name="Oval 12"/>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46" name="Picture Placeholder 12"/>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8747" name="Text Placeholder 16"/>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437"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90"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438" name="Picture Placeholder 5"/>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1049439" name="Google Shape;41;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0" name="Google Shape;43;p34"/>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41" name="Oval 9"/>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42" name="Picture Placeholder 12"/>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9443" name="Text Placeholder 16"/>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44" name="Oval 12"/>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45" name="Picture Placeholder 12"/>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9446" name="Text Placeholder 16"/>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2097158" name="Google Shape;12;p29"/>
          <p:cNvPicPr preferRelativeResize="0">
            <a:picLocks/>
          </p:cNvPicPr>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2097159" name="Google Shape;13;p29"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595" name="Google Shape;15;p2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596" name="Google Shape;16;p2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59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9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441" name="Group 12"/>
          <p:cNvGrpSpPr/>
          <p:nvPr userDrawn="1"/>
        </p:nvGrpSpPr>
        <p:grpSpPr>
          <a:xfrm>
            <a:off x="4107305" y="941707"/>
            <a:ext cx="284686" cy="3999388"/>
            <a:chOff x="4107305" y="941707"/>
            <a:chExt cx="284686" cy="3999388"/>
          </a:xfrm>
        </p:grpSpPr>
        <p:sp>
          <p:nvSpPr>
            <p:cNvPr id="1049615" name="Rectangle 11"/>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16" name="Rectangle 9"/>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17" name="Google Shape;43;p34"/>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049618" name="Picture Placeholder 5"/>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1049619" name="Text Placeholder 16"/>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2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209728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28" name="Picture Placeholder 5"/>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1049429" name="Rectangle 3"/>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9430" name="Google Shape;42;p34"/>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3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3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5"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748" name="Google Shape;43;p34"/>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749" name="Picture Placeholder 5"/>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1048750" name="Text Placeholder 16"/>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96"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82" name="Google Shape;43;p34"/>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83" name="Picture Placeholder 5"/>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1049484" name="Google Shape;41;p34"/>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85" name="Text Placeholder 16"/>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631" name="Rectangle 2"/>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97171" name="Picture 3"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632" name="Google Shape;43;p34"/>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633" name="Picture Placeholder 5"/>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1048634" name="Google Shape;41;p34"/>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35" name="Text Placeholder 16"/>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37" name="Google Shape;209;p67"/>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268" name="Google Shape;210;p67"/>
          <p:cNvPicPr preferRelativeResize="0">
            <a:picLocks/>
          </p:cNvPicPr>
          <p:nvPr userDrawn="1"/>
        </p:nvPicPr>
        <p:blipFill rotWithShape="1">
          <a:blip r:embed="rId2">
            <a:alphaModFix/>
          </a:blip>
          <a:srcRect l="20639" r="24166"/>
          <a:stretch>
            <a:fillRect/>
          </a:stretch>
        </p:blipFill>
        <p:spPr>
          <a:xfrm>
            <a:off x="4885624" y="3"/>
            <a:ext cx="4258376" cy="5143498"/>
          </a:xfrm>
          <a:prstGeom prst="rect">
            <a:avLst/>
          </a:prstGeom>
          <a:noFill/>
          <a:ln>
            <a:noFill/>
          </a:ln>
        </p:spPr>
      </p:pic>
      <p:pic>
        <p:nvPicPr>
          <p:cNvPr id="2097269" name="Google Shape;13;p29" descr="Shape  Description automatically generated with low confidence"/>
          <p:cNvPicPr preferRelativeResize="0">
            <a:picLocks/>
          </p:cNvPicPr>
          <p:nvPr userDrawn="1"/>
        </p:nvPicPr>
        <p:blipFill rotWithShape="1">
          <a:blip r:embed="rId3">
            <a:alphaModFix/>
          </a:blip>
          <a:srcRect/>
          <a:stretch>
            <a:fillRect/>
          </a:stretch>
        </p:blipFill>
        <p:spPr>
          <a:xfrm>
            <a:off x="0" y="6"/>
            <a:ext cx="9143990" cy="5143494"/>
          </a:xfrm>
          <a:prstGeom prst="rect">
            <a:avLst/>
          </a:prstGeom>
          <a:noFill/>
          <a:ln>
            <a:noFill/>
          </a:ln>
        </p:spPr>
      </p:pic>
      <p:sp>
        <p:nvSpPr>
          <p:cNvPr id="1049338" name="Google Shape;213;p67"/>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049339" name="Google Shape;50;p35"/>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40" name="Text Placeholder 16"/>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1" name="Text Placeholder 16"/>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10" name="Group 3"/>
          <p:cNvGrpSpPr/>
          <p:nvPr userDrawn="1"/>
        </p:nvGrpSpPr>
        <p:grpSpPr>
          <a:xfrm>
            <a:off x="2687195" y="1072585"/>
            <a:ext cx="3769611" cy="2998331"/>
            <a:chOff x="2361789" y="689375"/>
            <a:chExt cx="4733180" cy="3764750"/>
          </a:xfrm>
        </p:grpSpPr>
        <p:sp>
          <p:nvSpPr>
            <p:cNvPr id="1049191" name="Isosceles Triangle 39"/>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2" name="Isosceles Triangle 6"/>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1" name="Group 7"/>
            <p:cNvGrpSpPr/>
            <p:nvPr/>
          </p:nvGrpSpPr>
          <p:grpSpPr>
            <a:xfrm>
              <a:off x="2846005" y="689375"/>
              <a:ext cx="3764750" cy="3764750"/>
              <a:chOff x="2978950" y="978700"/>
              <a:chExt cx="3338500" cy="3338500"/>
            </a:xfrm>
          </p:grpSpPr>
          <p:grpSp>
            <p:nvGrpSpPr>
              <p:cNvPr id="312" name="Group 12"/>
              <p:cNvGrpSpPr/>
              <p:nvPr/>
            </p:nvGrpSpPr>
            <p:grpSpPr>
              <a:xfrm>
                <a:off x="2978950" y="978700"/>
                <a:ext cx="3338500" cy="3338500"/>
                <a:chOff x="2978950" y="978700"/>
                <a:chExt cx="3338500" cy="3338500"/>
              </a:xfrm>
            </p:grpSpPr>
            <p:sp>
              <p:nvSpPr>
                <p:cNvPr id="1049193" name="Oval 14"/>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194"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95"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196" name="Oval 13"/>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197"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9198"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74" name="Group 2"/>
          <p:cNvGrpSpPr/>
          <p:nvPr/>
        </p:nvGrpSpPr>
        <p:grpSpPr>
          <a:xfrm>
            <a:off x="2687195" y="1072585"/>
            <a:ext cx="3769611" cy="2998331"/>
            <a:chOff x="2361789" y="689375"/>
            <a:chExt cx="4733182" cy="3764750"/>
          </a:xfrm>
        </p:grpSpPr>
        <p:sp>
          <p:nvSpPr>
            <p:cNvPr id="1049719" name="Isosceles Triangle 39"/>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720" name="Isosceles Triangle 6"/>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75" name="Group 10"/>
            <p:cNvGrpSpPr/>
            <p:nvPr/>
          </p:nvGrpSpPr>
          <p:grpSpPr>
            <a:xfrm>
              <a:off x="2846005" y="689375"/>
              <a:ext cx="3764750" cy="3764750"/>
              <a:chOff x="2978950" y="978700"/>
              <a:chExt cx="3338500" cy="3338500"/>
            </a:xfrm>
          </p:grpSpPr>
          <p:grpSp>
            <p:nvGrpSpPr>
              <p:cNvPr id="476" name="Group 19"/>
              <p:cNvGrpSpPr/>
              <p:nvPr/>
            </p:nvGrpSpPr>
            <p:grpSpPr>
              <a:xfrm>
                <a:off x="2978950" y="978700"/>
                <a:ext cx="3338500" cy="3338500"/>
                <a:chOff x="2978950" y="978700"/>
                <a:chExt cx="3338500" cy="3338500"/>
              </a:xfrm>
            </p:grpSpPr>
            <p:sp>
              <p:nvSpPr>
                <p:cNvPr id="1049721" name="Oval 21"/>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722"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723"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724" name="Oval 20"/>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725"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726"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9" name="Picture 2"/>
          <p:cNvPicPr>
            <a:picLocks noChangeAspect="1"/>
          </p:cNvPicPr>
          <p:nvPr/>
        </p:nvPicPr>
        <p:blipFill>
          <a:blip r:embed="rId2"/>
          <a:srcRect/>
          <a:stretch>
            <a:fillRect/>
          </a:stretch>
        </p:blipFill>
        <p:spPr>
          <a:xfrm>
            <a:off x="2924496" y="901633"/>
            <a:ext cx="3295009" cy="3449032"/>
          </a:xfrm>
          <a:prstGeom prst="rect">
            <a:avLst/>
          </a:prstGeom>
        </p:spPr>
      </p:pic>
      <p:sp>
        <p:nvSpPr>
          <p:cNvPr id="1049012"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7" name="Google Shape;427;p237"/>
          <p:cNvPicPr preferRelativeResize="0">
            <a:picLocks/>
          </p:cNvPicPr>
          <p:nvPr/>
        </p:nvPicPr>
        <p:blipFill>
          <a:blip r:embed="rId2"/>
          <a:srcRect/>
          <a:stretch>
            <a:fillRect/>
          </a:stretch>
        </p:blipFill>
        <p:spPr>
          <a:xfrm>
            <a:off x="2555408" y="637575"/>
            <a:ext cx="4004832" cy="4042613"/>
          </a:xfrm>
          <a:prstGeom prst="rect">
            <a:avLst/>
          </a:prstGeom>
          <a:noFill/>
          <a:ln>
            <a:noFill/>
          </a:ln>
        </p:spPr>
      </p:pic>
      <p:sp>
        <p:nvSpPr>
          <p:cNvPr id="1049671" name="Text Placeholder 16"/>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2097176" name="Picture 5"/>
          <p:cNvPicPr>
            <a:picLocks noChangeAspect="1"/>
          </p:cNvPicPr>
          <p:nvPr userDrawn="1"/>
        </p:nvPicPr>
        <p:blipFill rotWithShape="1">
          <a:blip r:embed="rId2"/>
          <a:srcRect l="16976" t="14937" r="19509" b="5409"/>
          <a:stretch>
            <a:fillRect/>
          </a:stretch>
        </p:blipFill>
        <p:spPr>
          <a:xfrm>
            <a:off x="6412523" y="0"/>
            <a:ext cx="2731477" cy="5143500"/>
          </a:xfrm>
          <a:prstGeom prst="rect">
            <a:avLst/>
          </a:prstGeom>
        </p:spPr>
      </p:pic>
      <p:pic>
        <p:nvPicPr>
          <p:cNvPr id="2097177" name="Google Shape;13;p29"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653" name="Google Shape;15;p2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54" name="Google Shape;16;p2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5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0" name="Picture 2" descr="Icon  Description automatically generated"/>
          <p:cNvPicPr>
            <a:picLocks noChangeAspect="1"/>
          </p:cNvPicPr>
          <p:nvPr/>
        </p:nvPicPr>
        <p:blipFill>
          <a:blip r:embed="rId2"/>
          <a:stretch>
            <a:fillRect/>
          </a:stretch>
        </p:blipFill>
        <p:spPr>
          <a:xfrm>
            <a:off x="2360040" y="277448"/>
            <a:ext cx="4422039" cy="4588604"/>
          </a:xfrm>
          <a:prstGeom prst="rect">
            <a:avLst/>
          </a:prstGeom>
        </p:spPr>
      </p:pic>
      <p:sp>
        <p:nvSpPr>
          <p:cNvPr id="1049215" name="Text Placeholder 16"/>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16" name="Text Placeholder 16"/>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672"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73"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74"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049675"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76"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77"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49678" name="Text Placeholder 16"/>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9" name="Text Placeholder 16"/>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36"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7"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38"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048639"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0"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41"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48642" name="Text Placeholder 16"/>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3" name="Text Placeholder 16"/>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4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0"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cxnSp>
        <p:nvCxnSpPr>
          <p:cNvPr id="3145822" name="Straight Connector 5"/>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60" name="Group 36"/>
          <p:cNvGrpSpPr/>
          <p:nvPr userDrawn="1"/>
        </p:nvGrpSpPr>
        <p:grpSpPr>
          <a:xfrm>
            <a:off x="2339405" y="1943342"/>
            <a:ext cx="396240" cy="683951"/>
            <a:chOff x="2339405" y="1953281"/>
            <a:chExt cx="396240" cy="683951"/>
          </a:xfrm>
        </p:grpSpPr>
        <p:sp>
          <p:nvSpPr>
            <p:cNvPr id="1049342" name="Rectangle 29"/>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43" name="Rectangle 30"/>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3145823" name="Straight Arrow Connector 27"/>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44" name="Rectangle 28"/>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61" name="Group 37"/>
          <p:cNvGrpSpPr/>
          <p:nvPr userDrawn="1"/>
        </p:nvGrpSpPr>
        <p:grpSpPr>
          <a:xfrm>
            <a:off x="6408356" y="1943342"/>
            <a:ext cx="396240" cy="683951"/>
            <a:chOff x="6408356" y="1953281"/>
            <a:chExt cx="396240" cy="683951"/>
          </a:xfrm>
        </p:grpSpPr>
        <p:sp>
          <p:nvSpPr>
            <p:cNvPr id="1049345" name="Rectangle 22"/>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46" name="Rectangle 23"/>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3145824" name="Straight Arrow Connector 20"/>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47" name="Rectangle 21"/>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348" name="Text Placeholder 16"/>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9" name="Text Placeholder 16"/>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0" name="Text Placeholder 16"/>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1" name="Text Placeholder 16"/>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765"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66" name="Rectangle 12"/>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67"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048768" name="Text Placeholder 16"/>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69"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0" name="Rectangle 5"/>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71" name="TextBox 6"/>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48772" name="Text Placeholder 16"/>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73"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4" name="Rectangle 15"/>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75" name="TextBox 16"/>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048776" name="Text Placeholder 16"/>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7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7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9"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374" name="Google Shape;287;p51"/>
          <p:cNvGrpSpPr/>
          <p:nvPr userDrawn="1"/>
        </p:nvGrpSpPr>
        <p:grpSpPr>
          <a:xfrm>
            <a:off x="0" y="2399230"/>
            <a:ext cx="9144001" cy="2349751"/>
            <a:chOff x="0" y="2182920"/>
            <a:chExt cx="9144001" cy="2349751"/>
          </a:xfrm>
        </p:grpSpPr>
        <p:sp>
          <p:nvSpPr>
            <p:cNvPr id="1049411" name="Google Shape;288;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75" name="Google Shape;289;p51"/>
            <p:cNvGrpSpPr/>
            <p:nvPr/>
          </p:nvGrpSpPr>
          <p:grpSpPr>
            <a:xfrm>
              <a:off x="1229347" y="2182920"/>
              <a:ext cx="6685306" cy="1002265"/>
              <a:chOff x="976268" y="2064936"/>
              <a:chExt cx="6685306" cy="1002265"/>
            </a:xfrm>
          </p:grpSpPr>
          <p:sp>
            <p:nvSpPr>
              <p:cNvPr id="1049412"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13"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14"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415"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16"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17"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18"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419"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0"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1"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08"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194" name="Google Shape;287;p51"/>
          <p:cNvGrpSpPr/>
          <p:nvPr userDrawn="1"/>
        </p:nvGrpSpPr>
        <p:grpSpPr>
          <a:xfrm>
            <a:off x="0" y="2399230"/>
            <a:ext cx="9144001" cy="2349751"/>
            <a:chOff x="0" y="2182920"/>
            <a:chExt cx="9144001" cy="2349751"/>
          </a:xfrm>
        </p:grpSpPr>
        <p:sp>
          <p:nvSpPr>
            <p:cNvPr id="1048829" name="Google Shape;288;p51"/>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5" name="Google Shape;289;p51"/>
            <p:cNvGrpSpPr/>
            <p:nvPr/>
          </p:nvGrpSpPr>
          <p:grpSpPr>
            <a:xfrm>
              <a:off x="1229347" y="2182920"/>
              <a:ext cx="6685306" cy="1002265"/>
              <a:chOff x="976268" y="2064936"/>
              <a:chExt cx="6685306" cy="1002265"/>
            </a:xfrm>
          </p:grpSpPr>
          <p:sp>
            <p:nvSpPr>
              <p:cNvPr id="1048830"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831"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832"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8833"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34"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35"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36"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7"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38"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39"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4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4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4"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230" name="Google Shape;287;p51"/>
          <p:cNvGrpSpPr/>
          <p:nvPr userDrawn="1"/>
        </p:nvGrpSpPr>
        <p:grpSpPr>
          <a:xfrm>
            <a:off x="0" y="2399230"/>
            <a:ext cx="9144001" cy="2349751"/>
            <a:chOff x="0" y="2182920"/>
            <a:chExt cx="9144001" cy="2349751"/>
          </a:xfrm>
        </p:grpSpPr>
        <p:sp>
          <p:nvSpPr>
            <p:cNvPr id="1048924" name="Google Shape;288;p51"/>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31" name="Google Shape;289;p51"/>
            <p:cNvGrpSpPr/>
            <p:nvPr/>
          </p:nvGrpSpPr>
          <p:grpSpPr>
            <a:xfrm>
              <a:off x="1229347" y="2182920"/>
              <a:ext cx="6685306" cy="1002265"/>
              <a:chOff x="976268" y="2064936"/>
              <a:chExt cx="6685306" cy="1002265"/>
            </a:xfrm>
          </p:grpSpPr>
          <p:sp>
            <p:nvSpPr>
              <p:cNvPr id="1048925"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26"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27"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8928"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29"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30"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31"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932"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33"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34"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3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3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3"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443" name="Google Shape;287;p51"/>
          <p:cNvGrpSpPr/>
          <p:nvPr userDrawn="1"/>
        </p:nvGrpSpPr>
        <p:grpSpPr>
          <a:xfrm>
            <a:off x="0" y="2399230"/>
            <a:ext cx="9144001" cy="2349751"/>
            <a:chOff x="0" y="2182920"/>
            <a:chExt cx="9144001" cy="2349751"/>
          </a:xfrm>
        </p:grpSpPr>
        <p:sp>
          <p:nvSpPr>
            <p:cNvPr id="1049622" name="Google Shape;288;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44" name="Google Shape;289;p51"/>
            <p:cNvGrpSpPr/>
            <p:nvPr/>
          </p:nvGrpSpPr>
          <p:grpSpPr>
            <a:xfrm>
              <a:off x="1229347" y="2182920"/>
              <a:ext cx="6685306" cy="1002265"/>
              <a:chOff x="976268" y="2064936"/>
              <a:chExt cx="6685306" cy="1002265"/>
            </a:xfrm>
          </p:grpSpPr>
          <p:sp>
            <p:nvSpPr>
              <p:cNvPr id="1049623"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624"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625"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626"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27"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28"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29"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630"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31"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32"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3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176"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804" name="Straight Connector 5"/>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177"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78" name="Text Placeholder 16"/>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79"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0" name="Text Placeholder 16"/>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1"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2" name="Text Placeholder 16"/>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3" name="Picture Placeholder 12"/>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84" name="Picture Placeholder 12"/>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85" name="Picture Placeholder 12"/>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86" name="Text Placeholder 16"/>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7" name="Text Placeholder 16"/>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8" name="Text Placeholder 16"/>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9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1049727" name="Google Shape;19;p32"/>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24"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728" name="Google Shape;23;p32"/>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729"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73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09"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842"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752" name="Straight Connector 5"/>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43"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44" name="Text Placeholder 16"/>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45"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46" name="Text Placeholder 16"/>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47"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48" name="Text Placeholder 16"/>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49" name="Picture Placeholder 12"/>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50" name="Picture Placeholder 12"/>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51" name="Picture Placeholder 12"/>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52" name="Text Placeholder 16"/>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3" name="Text Placeholder 16"/>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4" name="Text Placeholder 16"/>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5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6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311" name="Arrow: Right 4"/>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350" name="Group 44"/>
          <p:cNvGrpSpPr/>
          <p:nvPr userDrawn="1"/>
        </p:nvGrpSpPr>
        <p:grpSpPr>
          <a:xfrm>
            <a:off x="865742" y="1720353"/>
            <a:ext cx="7412516" cy="894830"/>
            <a:chOff x="865742" y="1720353"/>
            <a:chExt cx="7412516" cy="894830"/>
          </a:xfrm>
        </p:grpSpPr>
        <p:grpSp>
          <p:nvGrpSpPr>
            <p:cNvPr id="351" name="Group 37"/>
            <p:cNvGrpSpPr/>
            <p:nvPr userDrawn="1"/>
          </p:nvGrpSpPr>
          <p:grpSpPr>
            <a:xfrm>
              <a:off x="3119411" y="1720353"/>
              <a:ext cx="651510" cy="894830"/>
              <a:chOff x="2980317" y="2014294"/>
              <a:chExt cx="651510" cy="894830"/>
            </a:xfrm>
          </p:grpSpPr>
          <p:cxnSp>
            <p:nvCxnSpPr>
              <p:cNvPr id="3145817" name="Straight Connector 8"/>
              <p:cNvCxnSpPr>
                <a:cxnSpLocks/>
                <a:endCxn id="1049313"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12" name="Oval 30"/>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13" name="Oval 31"/>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52" name="Group 38"/>
            <p:cNvGrpSpPr/>
            <p:nvPr userDrawn="1"/>
          </p:nvGrpSpPr>
          <p:grpSpPr>
            <a:xfrm>
              <a:off x="5373080" y="1720353"/>
              <a:ext cx="651510" cy="894830"/>
              <a:chOff x="5071929" y="2014294"/>
              <a:chExt cx="651510" cy="894830"/>
            </a:xfrm>
          </p:grpSpPr>
          <p:cxnSp>
            <p:nvCxnSpPr>
              <p:cNvPr id="3145818" name="Straight Connector 9"/>
              <p:cNvCxnSpPr>
                <a:cxnSpLocks/>
                <a:endCxn id="1049315"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14" name="Oval 26"/>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15" name="Oval 27"/>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353" name="Group 39"/>
            <p:cNvGrpSpPr/>
            <p:nvPr userDrawn="1"/>
          </p:nvGrpSpPr>
          <p:grpSpPr>
            <a:xfrm>
              <a:off x="7626748" y="1720353"/>
              <a:ext cx="651510" cy="894830"/>
              <a:chOff x="7469822" y="2014294"/>
              <a:chExt cx="651510" cy="894830"/>
            </a:xfrm>
          </p:grpSpPr>
          <p:cxnSp>
            <p:nvCxnSpPr>
              <p:cNvPr id="3145819" name="Straight Connector 10"/>
              <p:cNvCxnSpPr>
                <a:cxnSpLocks/>
                <a:endCxn id="1049317"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16" name="Oval 22"/>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17" name="Oval 23"/>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54" name="Group 36"/>
            <p:cNvGrpSpPr/>
            <p:nvPr userDrawn="1"/>
          </p:nvGrpSpPr>
          <p:grpSpPr>
            <a:xfrm>
              <a:off x="865742" y="1720353"/>
              <a:ext cx="651510" cy="894830"/>
              <a:chOff x="888704" y="2014294"/>
              <a:chExt cx="651510" cy="894830"/>
            </a:xfrm>
          </p:grpSpPr>
          <p:cxnSp>
            <p:nvCxnSpPr>
              <p:cNvPr id="3145820" name="Straight Connector 7"/>
              <p:cNvCxnSpPr>
                <a:cxnSpLocks/>
                <a:endCxn id="1049319"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18" name="Oval 18"/>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19" name="Oval 19"/>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1049320" name="Text Placeholder 16"/>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1" name="Text Placeholder 16"/>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2" name="Text Placeholder 16"/>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3" name="Text Placeholder 16"/>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4" name="Text Placeholder 16"/>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5" name="Text Placeholder 16"/>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6" name="Text Placeholder 16"/>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7" name="Text Placeholder 16"/>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2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173" name="Group 44"/>
          <p:cNvGrpSpPr/>
          <p:nvPr userDrawn="1"/>
        </p:nvGrpSpPr>
        <p:grpSpPr>
          <a:xfrm>
            <a:off x="1114581" y="3141131"/>
            <a:ext cx="175260" cy="1120085"/>
            <a:chOff x="973176" y="3197693"/>
            <a:chExt cx="175260" cy="1120085"/>
          </a:xfrm>
        </p:grpSpPr>
        <p:sp>
          <p:nvSpPr>
            <p:cNvPr id="1048724" name="Rectangle 32"/>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0" name="Straight Connector 33"/>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4" name="Group 46"/>
          <p:cNvGrpSpPr/>
          <p:nvPr userDrawn="1"/>
        </p:nvGrpSpPr>
        <p:grpSpPr>
          <a:xfrm>
            <a:off x="5033439" y="1436374"/>
            <a:ext cx="175260" cy="1120085"/>
            <a:chOff x="4892034" y="1492936"/>
            <a:chExt cx="175260" cy="1120085"/>
          </a:xfrm>
        </p:grpSpPr>
        <p:sp>
          <p:nvSpPr>
            <p:cNvPr id="1048725" name="Rectangle 26"/>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1" name="Straight Connector 27"/>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5" name="Group 43"/>
          <p:cNvGrpSpPr/>
          <p:nvPr userDrawn="1"/>
        </p:nvGrpSpPr>
        <p:grpSpPr>
          <a:xfrm>
            <a:off x="1114581" y="1436374"/>
            <a:ext cx="175260" cy="1120085"/>
            <a:chOff x="973176" y="1492936"/>
            <a:chExt cx="175260" cy="1120085"/>
          </a:xfrm>
        </p:grpSpPr>
        <p:cxnSp>
          <p:nvCxnSpPr>
            <p:cNvPr id="3145742" name="Straight Connector 37"/>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26" name="Rectangle 36"/>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6" name="Group 45"/>
          <p:cNvGrpSpPr/>
          <p:nvPr userDrawn="1"/>
        </p:nvGrpSpPr>
        <p:grpSpPr>
          <a:xfrm>
            <a:off x="5033439" y="3141131"/>
            <a:ext cx="175260" cy="1120085"/>
            <a:chOff x="4892034" y="3197693"/>
            <a:chExt cx="175260" cy="1120085"/>
          </a:xfrm>
        </p:grpSpPr>
        <p:cxnSp>
          <p:nvCxnSpPr>
            <p:cNvPr id="3145743" name="Straight Connector 23"/>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27" name="Rectangle 22"/>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8728" name="Text Placeholder 16"/>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29" name="Text Placeholder 16"/>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0" name="Text Placeholder 16"/>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1" name="Text Placeholder 16"/>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2" name="Text Placeholder 16"/>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3" name="Text Placeholder 16"/>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4" name="Text Placeholder 16"/>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5" name="Text Placeholder 16"/>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3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8000"/>
          </a:xfrm>
          <a:prstGeom prst="rect">
            <a:avLst/>
          </a:prstGeom>
          <a:noFill/>
          <a:ln>
            <a:noFill/>
          </a:ln>
        </p:spPr>
      </p:pic>
      <p:grpSp>
        <p:nvGrpSpPr>
          <p:cNvPr id="290" name="Group 7"/>
          <p:cNvGrpSpPr/>
          <p:nvPr userDrawn="1"/>
        </p:nvGrpSpPr>
        <p:grpSpPr>
          <a:xfrm>
            <a:off x="270520" y="225967"/>
            <a:ext cx="175260" cy="2964623"/>
            <a:chOff x="270520" y="1140367"/>
            <a:chExt cx="175260" cy="2964623"/>
          </a:xfrm>
        </p:grpSpPr>
        <p:grpSp>
          <p:nvGrpSpPr>
            <p:cNvPr id="291" name="Group 44"/>
            <p:cNvGrpSpPr/>
            <p:nvPr userDrawn="1"/>
          </p:nvGrpSpPr>
          <p:grpSpPr>
            <a:xfrm>
              <a:off x="270520" y="2780648"/>
              <a:ext cx="175260" cy="1324342"/>
              <a:chOff x="129115" y="2837210"/>
              <a:chExt cx="175260" cy="1324342"/>
            </a:xfrm>
          </p:grpSpPr>
          <p:sp>
            <p:nvSpPr>
              <p:cNvPr id="1049071"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93"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92" name="Group 43"/>
            <p:cNvGrpSpPr/>
            <p:nvPr userDrawn="1"/>
          </p:nvGrpSpPr>
          <p:grpSpPr>
            <a:xfrm>
              <a:off x="270520" y="1140367"/>
              <a:ext cx="175260" cy="1310953"/>
              <a:chOff x="129115" y="1196929"/>
              <a:chExt cx="175260" cy="1310953"/>
            </a:xfrm>
          </p:grpSpPr>
          <p:cxnSp>
            <p:nvCxnSpPr>
              <p:cNvPr id="3145794"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72"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073" name="Text Placeholder 2"/>
          <p:cNvSpPr txBox="1"/>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1049074" name="Text Placeholder 2"/>
          <p:cNvSpPr txBox="1"/>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1049075" name="Text Placeholder 2"/>
          <p:cNvSpPr txBox="1"/>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8000"/>
          </a:xfrm>
          <a:prstGeom prst="rect">
            <a:avLst/>
          </a:prstGeom>
          <a:noFill/>
          <a:ln>
            <a:noFill/>
          </a:ln>
        </p:spPr>
      </p:pic>
      <p:grpSp>
        <p:nvGrpSpPr>
          <p:cNvPr id="480" name="Group 7"/>
          <p:cNvGrpSpPr/>
          <p:nvPr userDrawn="1"/>
        </p:nvGrpSpPr>
        <p:grpSpPr>
          <a:xfrm>
            <a:off x="270520" y="225967"/>
            <a:ext cx="175260" cy="2964623"/>
            <a:chOff x="270520" y="1140367"/>
            <a:chExt cx="175260" cy="2964623"/>
          </a:xfrm>
        </p:grpSpPr>
        <p:grpSp>
          <p:nvGrpSpPr>
            <p:cNvPr id="481" name="Group 44"/>
            <p:cNvGrpSpPr/>
            <p:nvPr userDrawn="1"/>
          </p:nvGrpSpPr>
          <p:grpSpPr>
            <a:xfrm>
              <a:off x="270520" y="2780648"/>
              <a:ext cx="175260" cy="1324342"/>
              <a:chOff x="129115" y="2837210"/>
              <a:chExt cx="175260" cy="1324342"/>
            </a:xfrm>
          </p:grpSpPr>
          <p:sp>
            <p:nvSpPr>
              <p:cNvPr id="1049736"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874"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82" name="Group 43"/>
            <p:cNvGrpSpPr/>
            <p:nvPr userDrawn="1"/>
          </p:nvGrpSpPr>
          <p:grpSpPr>
            <a:xfrm>
              <a:off x="270520" y="1140367"/>
              <a:ext cx="175260" cy="1310953"/>
              <a:chOff x="129115" y="1196929"/>
              <a:chExt cx="175260" cy="1310953"/>
            </a:xfrm>
          </p:grpSpPr>
          <p:cxnSp>
            <p:nvCxnSpPr>
              <p:cNvPr id="3145875"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37"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738" name="Text Placeholder 2"/>
          <p:cNvSpPr txBox="1"/>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1049739" name="Text Placeholder 2"/>
          <p:cNvSpPr txBox="1"/>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1049740" name="Text Placeholder 2"/>
          <p:cNvSpPr txBox="1"/>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1049741" name="Text Placeholder 2"/>
          <p:cNvSpPr txBox="1"/>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8000"/>
          </a:xfrm>
          <a:prstGeom prst="rect">
            <a:avLst/>
          </a:prstGeom>
          <a:noFill/>
          <a:ln>
            <a:noFill/>
          </a:ln>
        </p:spPr>
      </p:pic>
      <p:grpSp>
        <p:nvGrpSpPr>
          <p:cNvPr id="244" name="Group 7"/>
          <p:cNvGrpSpPr/>
          <p:nvPr userDrawn="1"/>
        </p:nvGrpSpPr>
        <p:grpSpPr>
          <a:xfrm>
            <a:off x="270520" y="225967"/>
            <a:ext cx="175260" cy="2964623"/>
            <a:chOff x="270520" y="1140367"/>
            <a:chExt cx="175260" cy="2964623"/>
          </a:xfrm>
        </p:grpSpPr>
        <p:grpSp>
          <p:nvGrpSpPr>
            <p:cNvPr id="245" name="Group 44"/>
            <p:cNvGrpSpPr/>
            <p:nvPr userDrawn="1"/>
          </p:nvGrpSpPr>
          <p:grpSpPr>
            <a:xfrm>
              <a:off x="270520" y="2780648"/>
              <a:ext cx="175260" cy="1324342"/>
              <a:chOff x="129115" y="2837210"/>
              <a:chExt cx="175260" cy="1324342"/>
            </a:xfrm>
          </p:grpSpPr>
          <p:sp>
            <p:nvSpPr>
              <p:cNvPr id="1048968"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70"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6" name="Group 43"/>
            <p:cNvGrpSpPr/>
            <p:nvPr userDrawn="1"/>
          </p:nvGrpSpPr>
          <p:grpSpPr>
            <a:xfrm>
              <a:off x="270520" y="1140367"/>
              <a:ext cx="175260" cy="1310953"/>
              <a:chOff x="129115" y="1196929"/>
              <a:chExt cx="175260" cy="1310953"/>
            </a:xfrm>
          </p:grpSpPr>
          <p:cxnSp>
            <p:nvCxnSpPr>
              <p:cNvPr id="3145771"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8969"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8970" name="Text Placeholder 16"/>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1048971" name="Text Placeholder 16"/>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2" name="Text Placeholder 16"/>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1048973" name="Text Placeholder 16"/>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5"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grpSp>
        <p:nvGrpSpPr>
          <p:cNvPr id="456" name="Google Shape;59;p36"/>
          <p:cNvGrpSpPr/>
          <p:nvPr userDrawn="1"/>
        </p:nvGrpSpPr>
        <p:grpSpPr>
          <a:xfrm>
            <a:off x="240067" y="2283802"/>
            <a:ext cx="8663867" cy="930794"/>
            <a:chOff x="198438" y="775483"/>
            <a:chExt cx="8634888" cy="927681"/>
          </a:xfrm>
        </p:grpSpPr>
        <p:pic>
          <p:nvPicPr>
            <p:cNvPr id="2097316" name="Google Shape;60;p36"/>
            <p:cNvPicPr preferRelativeResize="0">
              <a:picLocks/>
            </p:cNvPicPr>
            <p:nvPr/>
          </p:nvPicPr>
          <p:blipFill rotWithShape="1">
            <a:blip r:embed="rId3">
              <a:alphaModFix/>
            </a:blip>
            <a:srcRect/>
            <a:stretch>
              <a:fillRect/>
            </a:stretch>
          </p:blipFill>
          <p:spPr>
            <a:xfrm>
              <a:off x="198438" y="775483"/>
              <a:ext cx="8634888" cy="927681"/>
            </a:xfrm>
            <a:prstGeom prst="rect">
              <a:avLst/>
            </a:prstGeom>
            <a:noFill/>
            <a:ln>
              <a:noFill/>
            </a:ln>
          </p:spPr>
        </p:pic>
        <p:sp>
          <p:nvSpPr>
            <p:cNvPr id="1049661" name="Google Shape;61;p36"/>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49662" name="Google Shape;62;p36"/>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049663" name="Google Shape;63;p36"/>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049664" name="Google Shape;64;p36"/>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1049665" name="Text Placeholder 16"/>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6" name="Text Placeholder 16"/>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7" name="Text Placeholder 16"/>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8" name="Text Placeholder 16"/>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7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1"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sp>
        <p:nvSpPr>
          <p:cNvPr id="1049035" name="Google Shape;54;p36"/>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36" name="Google Shape;55;p36"/>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37" name="Google Shape;56;p36"/>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38" name="Google Shape;57;p36"/>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39" name="Google Shape;66;p36"/>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040" name="Google Shape;68;p36"/>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41" name="Google Shape;70;p36"/>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42" name="Google Shape;72;p36"/>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43" name="Google Shape;65;p36"/>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44" name="Google Shape;67;p36"/>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45" name="Google Shape;69;p36"/>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46" name="Google Shape;71;p36"/>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4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4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8"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371" name="Google Shape;287;p51"/>
          <p:cNvGrpSpPr/>
          <p:nvPr userDrawn="1"/>
        </p:nvGrpSpPr>
        <p:grpSpPr>
          <a:xfrm>
            <a:off x="0" y="2399230"/>
            <a:ext cx="9144001" cy="2349751"/>
            <a:chOff x="0" y="2182920"/>
            <a:chExt cx="9144001" cy="2349751"/>
          </a:xfrm>
        </p:grpSpPr>
        <p:sp>
          <p:nvSpPr>
            <p:cNvPr id="1049398" name="Google Shape;288;p51"/>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72" name="Google Shape;289;p51"/>
            <p:cNvGrpSpPr/>
            <p:nvPr/>
          </p:nvGrpSpPr>
          <p:grpSpPr>
            <a:xfrm>
              <a:off x="1229347" y="2182920"/>
              <a:ext cx="6685306" cy="1002265"/>
              <a:chOff x="976268" y="2064936"/>
              <a:chExt cx="6685306" cy="1002265"/>
            </a:xfrm>
          </p:grpSpPr>
          <p:sp>
            <p:nvSpPr>
              <p:cNvPr id="1049399"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00"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01"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402"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03"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04"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05"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406"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07"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08"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0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1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192" name="Google Shape;354;p55"/>
          <p:cNvGrpSpPr/>
          <p:nvPr userDrawn="1"/>
        </p:nvGrpSpPr>
        <p:grpSpPr>
          <a:xfrm>
            <a:off x="3138739" y="1728182"/>
            <a:ext cx="2866522" cy="2848912"/>
            <a:chOff x="-15798" y="0"/>
            <a:chExt cx="2571596" cy="2555798"/>
          </a:xfrm>
        </p:grpSpPr>
        <p:sp>
          <p:nvSpPr>
            <p:cNvPr id="1048811" name="Google Shape;355;p5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12" name="Google Shape;356;p5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1048813" name="Google Shape;357;p5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14" name="Google Shape;358;p5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1048815" name="Google Shape;359;p5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1048816" name="Google Shape;360;p5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17" name="Google Shape;361;p5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18" name="Google Shape;362;p5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19" name="Google Shape;363;p5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20" name="Google Shape;364;p5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21" name="Google Shape;365;p5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22" name="Google Shape;366;p5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23" name="Google Shape;367;p5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24" name="Google Shape;368;p5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25" name="Google Shape;361;p55"/>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1</a:t>
            </a:r>
            <a:endParaRPr dirty="0"/>
          </a:p>
        </p:txBody>
      </p:sp>
      <p:sp>
        <p:nvSpPr>
          <p:cNvPr id="1048826" name="Google Shape;361;p55"/>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2</a:t>
            </a:r>
            <a:endParaRPr dirty="0"/>
          </a:p>
        </p:txBody>
      </p:sp>
      <p:sp>
        <p:nvSpPr>
          <p:cNvPr id="1048827" name="Google Shape;361;p55"/>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3</a:t>
            </a:r>
            <a:endParaRPr dirty="0"/>
          </a:p>
        </p:txBody>
      </p:sp>
      <p:sp>
        <p:nvSpPr>
          <p:cNvPr id="1048828" name="Google Shape;361;p55"/>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4</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249"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211" name="Google Shape;23;p32"/>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212"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21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1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62" name="Google Shape;354;p55"/>
          <p:cNvGrpSpPr/>
          <p:nvPr userDrawn="1"/>
        </p:nvGrpSpPr>
        <p:grpSpPr>
          <a:xfrm>
            <a:off x="3138739" y="1728182"/>
            <a:ext cx="2866522" cy="2848912"/>
            <a:chOff x="-15798" y="0"/>
            <a:chExt cx="2571596" cy="2555798"/>
          </a:xfrm>
        </p:grpSpPr>
        <p:sp>
          <p:nvSpPr>
            <p:cNvPr id="1048660" name="Google Shape;355;p5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61" name="Google Shape;356;p5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1048662" name="Google Shape;357;p5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63" name="Google Shape;358;p5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1048664" name="Google Shape;359;p5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1048665" name="Google Shape;360;p5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6" name="Google Shape;361;p5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7" name="Google Shape;362;p5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68" name="Google Shape;363;p5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69" name="Google Shape;364;p5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70" name="Google Shape;365;p5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71" name="Google Shape;366;p5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72" name="Google Shape;367;p5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73" name="Google Shape;368;p5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74" name="Google Shape;361;p55"/>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1</a:t>
            </a:r>
            <a:endParaRPr dirty="0"/>
          </a:p>
        </p:txBody>
      </p:sp>
      <p:sp>
        <p:nvSpPr>
          <p:cNvPr id="1048675" name="Google Shape;361;p55"/>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2</a:t>
            </a:r>
            <a:endParaRPr dirty="0"/>
          </a:p>
        </p:txBody>
      </p:sp>
      <p:sp>
        <p:nvSpPr>
          <p:cNvPr id="1048676" name="Google Shape;361;p55"/>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3</a:t>
            </a:r>
            <a:endParaRPr dirty="0"/>
          </a:p>
        </p:txBody>
      </p:sp>
      <p:sp>
        <p:nvSpPr>
          <p:cNvPr id="1048677" name="Google Shape;361;p55"/>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4</a:t>
            </a:r>
            <a:endParaRP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2" name="Google Shape;247;p45"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364" name="Google Shape;220;p68"/>
          <p:cNvGrpSpPr/>
          <p:nvPr userDrawn="1"/>
        </p:nvGrpSpPr>
        <p:grpSpPr>
          <a:xfrm>
            <a:off x="2525214" y="825411"/>
            <a:ext cx="4093572" cy="4069088"/>
            <a:chOff x="2519466" y="821088"/>
            <a:chExt cx="4348428" cy="4322420"/>
          </a:xfrm>
        </p:grpSpPr>
        <p:sp>
          <p:nvSpPr>
            <p:cNvPr id="1049358" name="Google Shape;221;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59" name="Google Shape;222;p68"/>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1049360" name="Google Shape;224;p68"/>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61" name="Google Shape;225;p6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62" name="Google Shape;223;p6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63"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364" name="Google Shape;227;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65" name="Google Shape;228;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66" name="Google Shape;229;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67" name="Google Shape;230;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6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6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6" name="Google Shape;247;p45"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180" name="Google Shape;220;p68"/>
          <p:cNvGrpSpPr/>
          <p:nvPr userDrawn="1"/>
        </p:nvGrpSpPr>
        <p:grpSpPr>
          <a:xfrm>
            <a:off x="2525214" y="825411"/>
            <a:ext cx="4093572" cy="4069088"/>
            <a:chOff x="2519466" y="821088"/>
            <a:chExt cx="4348428" cy="4322420"/>
          </a:xfrm>
        </p:grpSpPr>
        <p:sp>
          <p:nvSpPr>
            <p:cNvPr id="1048753" name="Google Shape;221;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54" name="Google Shape;222;p68"/>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1048755" name="Google Shape;224;p68"/>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56" name="Google Shape;225;p68"/>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57" name="Google Shape;223;p68"/>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58"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8759" name="Google Shape;227;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60" name="Google Shape;228;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61" name="Google Shape;229;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62" name="Google Shape;230;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6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6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9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9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95" name="Group 8"/>
          <p:cNvGrpSpPr/>
          <p:nvPr/>
        </p:nvGrpSpPr>
        <p:grpSpPr>
          <a:xfrm>
            <a:off x="939787" y="2252013"/>
            <a:ext cx="281352" cy="588192"/>
            <a:chOff x="1482928" y="1706140"/>
            <a:chExt cx="396240" cy="828375"/>
          </a:xfrm>
        </p:grpSpPr>
        <p:grpSp>
          <p:nvGrpSpPr>
            <p:cNvPr id="396" name="Group 9"/>
            <p:cNvGrpSpPr/>
            <p:nvPr/>
          </p:nvGrpSpPr>
          <p:grpSpPr>
            <a:xfrm>
              <a:off x="1482928" y="1706140"/>
              <a:ext cx="396240" cy="661021"/>
              <a:chOff x="1424940" y="1729740"/>
              <a:chExt cx="396240" cy="661021"/>
            </a:xfrm>
          </p:grpSpPr>
          <p:sp>
            <p:nvSpPr>
              <p:cNvPr id="1049494" name="Rectangle 1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495"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5"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496" name="Rectangle 1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97" name="Group 40"/>
          <p:cNvGrpSpPr/>
          <p:nvPr userDrawn="1"/>
        </p:nvGrpSpPr>
        <p:grpSpPr>
          <a:xfrm>
            <a:off x="2680811" y="2252013"/>
            <a:ext cx="281352" cy="588192"/>
            <a:chOff x="1482928" y="1706140"/>
            <a:chExt cx="396240" cy="828375"/>
          </a:xfrm>
        </p:grpSpPr>
        <p:grpSp>
          <p:nvGrpSpPr>
            <p:cNvPr id="398" name="Group 41"/>
            <p:cNvGrpSpPr/>
            <p:nvPr/>
          </p:nvGrpSpPr>
          <p:grpSpPr>
            <a:xfrm>
              <a:off x="1482928" y="1706140"/>
              <a:ext cx="396240" cy="661021"/>
              <a:chOff x="1424940" y="1729740"/>
              <a:chExt cx="396240" cy="661021"/>
            </a:xfrm>
          </p:grpSpPr>
          <p:sp>
            <p:nvSpPr>
              <p:cNvPr id="1049497" name="Rectangle 44"/>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498"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6"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499" name="Rectangle 43"/>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99" name="Group 46"/>
          <p:cNvGrpSpPr/>
          <p:nvPr userDrawn="1"/>
        </p:nvGrpSpPr>
        <p:grpSpPr>
          <a:xfrm>
            <a:off x="4421835" y="2252013"/>
            <a:ext cx="281352" cy="588192"/>
            <a:chOff x="1482928" y="1706140"/>
            <a:chExt cx="396240" cy="828375"/>
          </a:xfrm>
        </p:grpSpPr>
        <p:grpSp>
          <p:nvGrpSpPr>
            <p:cNvPr id="400" name="Group 47"/>
            <p:cNvGrpSpPr/>
            <p:nvPr/>
          </p:nvGrpSpPr>
          <p:grpSpPr>
            <a:xfrm>
              <a:off x="1482928" y="1706140"/>
              <a:ext cx="396240" cy="661021"/>
              <a:chOff x="1424940" y="1729740"/>
              <a:chExt cx="396240" cy="661021"/>
            </a:xfrm>
          </p:grpSpPr>
          <p:sp>
            <p:nvSpPr>
              <p:cNvPr id="1049500" name="Rectangle 50"/>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01"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7"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2" name="Rectangle 49"/>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01" name="Group 52"/>
          <p:cNvGrpSpPr/>
          <p:nvPr userDrawn="1"/>
        </p:nvGrpSpPr>
        <p:grpSpPr>
          <a:xfrm>
            <a:off x="6162859" y="2252013"/>
            <a:ext cx="281352" cy="588192"/>
            <a:chOff x="1482928" y="1706140"/>
            <a:chExt cx="396240" cy="828375"/>
          </a:xfrm>
        </p:grpSpPr>
        <p:grpSp>
          <p:nvGrpSpPr>
            <p:cNvPr id="402" name="Group 53"/>
            <p:cNvGrpSpPr/>
            <p:nvPr/>
          </p:nvGrpSpPr>
          <p:grpSpPr>
            <a:xfrm>
              <a:off x="1482928" y="1706140"/>
              <a:ext cx="396240" cy="661021"/>
              <a:chOff x="1424940" y="1729740"/>
              <a:chExt cx="396240" cy="661021"/>
            </a:xfrm>
          </p:grpSpPr>
          <p:sp>
            <p:nvSpPr>
              <p:cNvPr id="1049503" name="Rectangle 5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04"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8"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5" name="Rectangle 56"/>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03" name="Group 59"/>
          <p:cNvGrpSpPr/>
          <p:nvPr userDrawn="1"/>
        </p:nvGrpSpPr>
        <p:grpSpPr>
          <a:xfrm>
            <a:off x="7903884" y="2252013"/>
            <a:ext cx="281352" cy="588192"/>
            <a:chOff x="1482928" y="1706140"/>
            <a:chExt cx="396240" cy="828375"/>
          </a:xfrm>
        </p:grpSpPr>
        <p:grpSp>
          <p:nvGrpSpPr>
            <p:cNvPr id="404" name="Group 60"/>
            <p:cNvGrpSpPr/>
            <p:nvPr/>
          </p:nvGrpSpPr>
          <p:grpSpPr>
            <a:xfrm>
              <a:off x="1482928" y="1706140"/>
              <a:ext cx="396240" cy="661021"/>
              <a:chOff x="1424940" y="1729740"/>
              <a:chExt cx="396240" cy="661021"/>
            </a:xfrm>
          </p:grpSpPr>
          <p:sp>
            <p:nvSpPr>
              <p:cNvPr id="1049506" name="Rectangle 6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07"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9"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8" name="Rectangle 6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509" name="Text Placeholder 16"/>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0" name="Text Placeholder 16"/>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1" name="Text Placeholder 16"/>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2" name="Text Placeholder 16"/>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3" name="Text Placeholder 16"/>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0"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01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1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70" name="Group 3"/>
          <p:cNvGrpSpPr/>
          <p:nvPr userDrawn="1"/>
        </p:nvGrpSpPr>
        <p:grpSpPr>
          <a:xfrm>
            <a:off x="939787" y="2252013"/>
            <a:ext cx="7245449" cy="588192"/>
            <a:chOff x="939787" y="2277651"/>
            <a:chExt cx="7245449" cy="588192"/>
          </a:xfrm>
        </p:grpSpPr>
        <p:grpSp>
          <p:nvGrpSpPr>
            <p:cNvPr id="271" name="Group 8"/>
            <p:cNvGrpSpPr/>
            <p:nvPr/>
          </p:nvGrpSpPr>
          <p:grpSpPr>
            <a:xfrm>
              <a:off x="939787" y="2277651"/>
              <a:ext cx="281352" cy="588192"/>
              <a:chOff x="1482928" y="1706140"/>
              <a:chExt cx="396240" cy="828375"/>
            </a:xfrm>
          </p:grpSpPr>
          <p:grpSp>
            <p:nvGrpSpPr>
              <p:cNvPr id="272" name="Group 9"/>
              <p:cNvGrpSpPr/>
              <p:nvPr/>
            </p:nvGrpSpPr>
            <p:grpSpPr>
              <a:xfrm>
                <a:off x="1482928" y="1706140"/>
                <a:ext cx="396240" cy="661021"/>
                <a:chOff x="1424940" y="1729740"/>
                <a:chExt cx="396240" cy="661021"/>
              </a:xfrm>
            </p:grpSpPr>
            <p:sp>
              <p:nvSpPr>
                <p:cNvPr id="1049015" name="Rectangle 1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16"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1"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7" name="Rectangle 1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73" name="Group 40"/>
            <p:cNvGrpSpPr/>
            <p:nvPr userDrawn="1"/>
          </p:nvGrpSpPr>
          <p:grpSpPr>
            <a:xfrm>
              <a:off x="2680811" y="2277651"/>
              <a:ext cx="281352" cy="588192"/>
              <a:chOff x="1482928" y="1706140"/>
              <a:chExt cx="396240" cy="828375"/>
            </a:xfrm>
          </p:grpSpPr>
          <p:grpSp>
            <p:nvGrpSpPr>
              <p:cNvPr id="274" name="Group 41"/>
              <p:cNvGrpSpPr/>
              <p:nvPr/>
            </p:nvGrpSpPr>
            <p:grpSpPr>
              <a:xfrm>
                <a:off x="1482928" y="1706140"/>
                <a:ext cx="396240" cy="661021"/>
                <a:chOff x="1424940" y="1729740"/>
                <a:chExt cx="396240" cy="661021"/>
              </a:xfrm>
            </p:grpSpPr>
            <p:sp>
              <p:nvSpPr>
                <p:cNvPr id="1049018" name="Rectangle 4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19"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2"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0" name="Rectangle 4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75" name="Group 46"/>
            <p:cNvGrpSpPr/>
            <p:nvPr userDrawn="1"/>
          </p:nvGrpSpPr>
          <p:grpSpPr>
            <a:xfrm>
              <a:off x="4421835" y="2277651"/>
              <a:ext cx="281352" cy="588192"/>
              <a:chOff x="1482928" y="1706140"/>
              <a:chExt cx="396240" cy="828375"/>
            </a:xfrm>
          </p:grpSpPr>
          <p:grpSp>
            <p:nvGrpSpPr>
              <p:cNvPr id="276" name="Group 47"/>
              <p:cNvGrpSpPr/>
              <p:nvPr/>
            </p:nvGrpSpPr>
            <p:grpSpPr>
              <a:xfrm>
                <a:off x="1482928" y="1706140"/>
                <a:ext cx="396240" cy="661021"/>
                <a:chOff x="1424940" y="1729740"/>
                <a:chExt cx="396240" cy="661021"/>
              </a:xfrm>
            </p:grpSpPr>
            <p:sp>
              <p:nvSpPr>
                <p:cNvPr id="1049021" name="Rectangle 50"/>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22"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3"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3" name="Rectangle 49"/>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77" name="Group 52"/>
            <p:cNvGrpSpPr/>
            <p:nvPr userDrawn="1"/>
          </p:nvGrpSpPr>
          <p:grpSpPr>
            <a:xfrm>
              <a:off x="6162859" y="2277651"/>
              <a:ext cx="281352" cy="588192"/>
              <a:chOff x="1482928" y="1706140"/>
              <a:chExt cx="396240" cy="828375"/>
            </a:xfrm>
          </p:grpSpPr>
          <p:grpSp>
            <p:nvGrpSpPr>
              <p:cNvPr id="278" name="Group 53"/>
              <p:cNvGrpSpPr/>
              <p:nvPr/>
            </p:nvGrpSpPr>
            <p:grpSpPr>
              <a:xfrm>
                <a:off x="1482928" y="1706140"/>
                <a:ext cx="396240" cy="661021"/>
                <a:chOff x="1424940" y="1729740"/>
                <a:chExt cx="396240" cy="661021"/>
              </a:xfrm>
            </p:grpSpPr>
            <p:sp>
              <p:nvSpPr>
                <p:cNvPr id="1049024" name="Rectangle 57"/>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25"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4"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6" name="Rectangle 56"/>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79" name="Group 59"/>
            <p:cNvGrpSpPr/>
            <p:nvPr userDrawn="1"/>
          </p:nvGrpSpPr>
          <p:grpSpPr>
            <a:xfrm>
              <a:off x="7903884" y="2277651"/>
              <a:ext cx="281352" cy="588192"/>
              <a:chOff x="1482928" y="1706140"/>
              <a:chExt cx="396240" cy="828375"/>
            </a:xfrm>
          </p:grpSpPr>
          <p:grpSp>
            <p:nvGrpSpPr>
              <p:cNvPr id="280" name="Group 60"/>
              <p:cNvGrpSpPr/>
              <p:nvPr/>
            </p:nvGrpSpPr>
            <p:grpSpPr>
              <a:xfrm>
                <a:off x="1482928" y="1706140"/>
                <a:ext cx="396240" cy="661021"/>
                <a:chOff x="1424940" y="1729740"/>
                <a:chExt cx="396240" cy="661021"/>
              </a:xfrm>
            </p:grpSpPr>
            <p:sp>
              <p:nvSpPr>
                <p:cNvPr id="1049027" name="Rectangle 6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28"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5"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9" name="Rectangle 6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030" name="Text Placeholder 16"/>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1" name="Text Placeholder 16"/>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2" name="Text Placeholder 16"/>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3" name="Text Placeholder 16"/>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4" name="Text Placeholder 16"/>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04"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53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3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36"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537" name="Oval 5"/>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1049538" name="Oval 6"/>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1049539" name="Oval 7"/>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1049540" name="Oval 8"/>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49541" name="Oval 9"/>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049542" name="Oval 10"/>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049543" name="Oval 11"/>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049544" name="Oval 12"/>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1049545" name="Text Placeholder 16"/>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46" name="Text Placeholder 16"/>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47" name="Text Placeholder 16"/>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48" name="Text Placeholder 16"/>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49" name="Text Placeholder 16"/>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0" name="Text Placeholder 16"/>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1" name="Text Placeholder 16"/>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2" name="Text Placeholder 16"/>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5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5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257"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258" name="Oval 5"/>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1049259" name="Oval 6"/>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1049260" name="Oval 7"/>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1049261" name="Oval 8"/>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49262" name="Oval 9"/>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049263" name="Oval 10"/>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049264" name="Oval 11"/>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049265" name="Oval 12"/>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1049266" name="Text Placeholder 16"/>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7" name="Text Placeholder 16"/>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8" name="Text Placeholder 16"/>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9" name="Text Placeholder 16"/>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0" name="Text Placeholder 16"/>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1" name="Text Placeholder 16"/>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2" name="Text Placeholder 16"/>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3" name="Text Placeholder 16"/>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2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74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145876" name="Straight Connector 3"/>
          <p:cNvCxnSpPr>
            <a:cxnSpLocks/>
            <a:stCxn id="1049744"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44"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1049745" name="Oval 7"/>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1049746"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49747" name="Oval 9"/>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049748"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049749" name="Oval 11"/>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049750"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1049751" name="Text Placeholder 16"/>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2" name="Text Placeholder 16"/>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3" name="Text Placeholder 16"/>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4" name="Text Placeholder 16"/>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5" name="Text Placeholder 16"/>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6" name="Text Placeholder 16"/>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7" name="Text Placeholder 16"/>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9"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8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8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145816" name="Straight Connector 3"/>
          <p:cNvCxnSpPr>
            <a:cxnSpLocks/>
            <a:stCxn id="1049285"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285"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1049286" name="Oval 7"/>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1049287"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49288" name="Oval 9"/>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049289"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049290" name="Oval 11"/>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049291"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1049292" name="Text Placeholder 16"/>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3" name="Text Placeholder 16"/>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4" name="Text Placeholder 16"/>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5" name="Text Placeholder 16"/>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6" name="Text Placeholder 16"/>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7" name="Text Placeholder 16"/>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8" name="Text Placeholder 16"/>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8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8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8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68" name="Group 3"/>
          <p:cNvGrpSpPr/>
          <p:nvPr userDrawn="1"/>
        </p:nvGrpSpPr>
        <p:grpSpPr>
          <a:xfrm>
            <a:off x="914091" y="752041"/>
            <a:ext cx="7280306" cy="4126450"/>
            <a:chOff x="556442" y="752041"/>
            <a:chExt cx="7280306" cy="4126450"/>
          </a:xfrm>
        </p:grpSpPr>
        <p:cxnSp>
          <p:nvCxnSpPr>
            <p:cNvPr id="3145732" name="Connector: Elbow 16"/>
            <p:cNvCxnSpPr>
              <a:cxnSpLocks/>
              <a:stCxn id="1048686" idx="6"/>
              <a:endCxn id="1048690"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Connector: Elbow 18"/>
            <p:cNvCxnSpPr>
              <a:cxnSpLocks/>
              <a:stCxn id="1048686" idx="6"/>
              <a:endCxn id="1048696"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Connector: Elbow 19"/>
            <p:cNvCxnSpPr>
              <a:cxnSpLocks/>
              <a:stCxn id="1048686" idx="6"/>
              <a:endCxn id="1048699"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Connector: Elbow 20"/>
            <p:cNvCxnSpPr>
              <a:cxnSpLocks/>
              <a:stCxn id="1048686" idx="6"/>
              <a:endCxn id="1048708"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6" name="Connector: Elbow 21"/>
            <p:cNvCxnSpPr>
              <a:cxnSpLocks/>
              <a:stCxn id="1048686" idx="6"/>
              <a:endCxn id="1048705"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Connector: Elbow 26"/>
            <p:cNvCxnSpPr>
              <a:cxnSpLocks/>
              <a:stCxn id="1048686" idx="6"/>
              <a:endCxn id="1048702"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Connector: Elbow 27"/>
            <p:cNvCxnSpPr>
              <a:cxnSpLocks/>
              <a:stCxn id="1048686" idx="6"/>
              <a:endCxn id="1048693"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69"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8686"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87"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8688" name="Rectangle 13"/>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689"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048690"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91"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692"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048693"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94" name="Rectangle 19"/>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695"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1048696"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97"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698"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1048699"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00" name="Rectangle 25"/>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01"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1048702"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03"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04"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1048705"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06" name="Rectangle 31"/>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07"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1048708"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8709" name="Text Placeholder 16"/>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10" name="Google Shape;229;p68"/>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11" name="Google Shape;229;p68"/>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12" name="Google Shape;229;p68"/>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13" name="Google Shape;229;p68"/>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14" name="Google Shape;229;p68"/>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15" name="Google Shape;229;p68"/>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16" name="Google Shape;229;p68"/>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369" name="Google Shape;37;p34"/>
          <p:cNvGrpSpPr/>
          <p:nvPr userDrawn="1"/>
        </p:nvGrpSpPr>
        <p:grpSpPr>
          <a:xfrm>
            <a:off x="0" y="1"/>
            <a:ext cx="9143999" cy="5143499"/>
            <a:chOff x="0" y="1"/>
            <a:chExt cx="9144000" cy="5143500"/>
          </a:xfrm>
        </p:grpSpPr>
        <p:sp>
          <p:nvSpPr>
            <p:cNvPr id="1049394" name="Google Shape;38;p34"/>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76" name="Google Shape;39;p34" descr="A group of people in clothing  Description automatically generated with medium confidence"/>
            <p:cNvPicPr preferRelativeResize="0">
              <a:picLocks/>
            </p:cNvPicPr>
            <p:nvPr/>
          </p:nvPicPr>
          <p:blipFill rotWithShape="1">
            <a:blip r:embed="rId2">
              <a:alphaModFix/>
            </a:blip>
            <a:srcRect/>
            <a:stretch>
              <a:fillRect/>
            </a:stretch>
          </p:blipFill>
          <p:spPr>
            <a:xfrm>
              <a:off x="2113280" y="456352"/>
              <a:ext cx="7030720" cy="4687147"/>
            </a:xfrm>
            <a:prstGeom prst="rect">
              <a:avLst/>
            </a:prstGeom>
            <a:noFill/>
            <a:ln>
              <a:noFill/>
            </a:ln>
          </p:spPr>
        </p:pic>
      </p:grpSp>
      <p:pic>
        <p:nvPicPr>
          <p:cNvPr id="2097277"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9395"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9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9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44"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13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3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03" name="Group 3"/>
          <p:cNvGrpSpPr/>
          <p:nvPr userDrawn="1"/>
        </p:nvGrpSpPr>
        <p:grpSpPr>
          <a:xfrm>
            <a:off x="914091" y="752041"/>
            <a:ext cx="7280306" cy="4126450"/>
            <a:chOff x="556442" y="752041"/>
            <a:chExt cx="7280306" cy="4126450"/>
          </a:xfrm>
        </p:grpSpPr>
        <p:cxnSp>
          <p:nvCxnSpPr>
            <p:cNvPr id="3145797" name="Connector: Elbow 16"/>
            <p:cNvCxnSpPr>
              <a:cxnSpLocks/>
              <a:stCxn id="1049140" idx="6"/>
              <a:endCxn id="1049144"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18"/>
            <p:cNvCxnSpPr>
              <a:cxnSpLocks/>
              <a:stCxn id="1049140" idx="6"/>
              <a:endCxn id="1049150"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19"/>
            <p:cNvCxnSpPr>
              <a:cxnSpLocks/>
              <a:stCxn id="1049140" idx="6"/>
              <a:endCxn id="1049153"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20"/>
            <p:cNvCxnSpPr>
              <a:cxnSpLocks/>
              <a:stCxn id="1049140" idx="6"/>
              <a:endCxn id="1049162"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21"/>
            <p:cNvCxnSpPr>
              <a:cxnSpLocks/>
              <a:stCxn id="1049140" idx="6"/>
              <a:endCxn id="1049159"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26"/>
            <p:cNvCxnSpPr>
              <a:cxnSpLocks/>
              <a:stCxn id="1049140" idx="6"/>
              <a:endCxn id="1049156"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Connector: Elbow 27"/>
            <p:cNvCxnSpPr>
              <a:cxnSpLocks/>
              <a:stCxn id="1049140" idx="6"/>
              <a:endCxn id="1049147"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4"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9140"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41"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142" name="Rectangle 13"/>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43"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049144"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45"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46"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049147"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48" name="Rectangle 19"/>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49"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1049150"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51"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52"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1049153"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54" name="Rectangle 25"/>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55"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1049156"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57"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58"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1049159"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60" name="Rectangle 31"/>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61"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1049162"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163" name="Text Placeholder 16"/>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64" name="Google Shape;229;p68"/>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65" name="Google Shape;229;p68"/>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66" name="Google Shape;229;p68"/>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67" name="Google Shape;229;p68"/>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68" name="Google Shape;229;p68"/>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69" name="Google Shape;229;p68"/>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70" name="Google Shape;229;p68"/>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9693"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32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69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64" name="Group 60"/>
          <p:cNvGrpSpPr/>
          <p:nvPr userDrawn="1"/>
        </p:nvGrpSpPr>
        <p:grpSpPr>
          <a:xfrm>
            <a:off x="716012" y="759582"/>
            <a:ext cx="3556067" cy="4132337"/>
            <a:chOff x="520700" y="759582"/>
            <a:chExt cx="3556067" cy="4132337"/>
          </a:xfrm>
        </p:grpSpPr>
        <p:cxnSp>
          <p:nvCxnSpPr>
            <p:cNvPr id="3145866" name="Connector: Elbow 102"/>
            <p:cNvCxnSpPr>
              <a:cxnSpLocks/>
              <a:stCxn id="1049696" idx="6"/>
              <a:endCxn id="104969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7" name="Connector: Elbow 106"/>
            <p:cNvCxnSpPr>
              <a:cxnSpLocks/>
              <a:stCxn id="1049696" idx="6"/>
              <a:endCxn id="1049699"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8" name="Connector: Elbow 108"/>
            <p:cNvCxnSpPr>
              <a:cxnSpLocks/>
              <a:stCxn id="1049696" idx="6"/>
              <a:endCxn id="104970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10"/>
            <p:cNvCxnSpPr>
              <a:cxnSpLocks/>
              <a:stCxn id="1049696" idx="6"/>
              <a:endCxn id="104970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12"/>
            <p:cNvCxnSpPr>
              <a:cxnSpLocks/>
              <a:stCxn id="1049696" idx="6"/>
              <a:endCxn id="1049703"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4"/>
            <p:cNvCxnSpPr>
              <a:cxnSpLocks/>
              <a:stCxn id="1049696" idx="6"/>
              <a:endCxn id="104970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Straight Connector 18"/>
            <p:cNvCxnSpPr>
              <a:cxnSpLocks/>
              <a:endCxn id="1049707"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96"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grpSp>
          <p:nvGrpSpPr>
            <p:cNvPr id="465" name="Group 100"/>
            <p:cNvGrpSpPr/>
            <p:nvPr/>
          </p:nvGrpSpPr>
          <p:grpSpPr bwMode="auto">
            <a:xfrm>
              <a:off x="3420306" y="759582"/>
              <a:ext cx="656461" cy="4132337"/>
              <a:chOff x="3522182" y="752447"/>
              <a:chExt cx="656468" cy="4132036"/>
            </a:xfrm>
          </p:grpSpPr>
          <p:grpSp>
            <p:nvGrpSpPr>
              <p:cNvPr id="466" name="Group 15"/>
              <p:cNvGrpSpPr/>
              <p:nvPr/>
            </p:nvGrpSpPr>
            <p:grpSpPr bwMode="auto">
              <a:xfrm>
                <a:off x="3522182" y="752447"/>
                <a:ext cx="656468" cy="419144"/>
                <a:chOff x="3522182" y="782927"/>
                <a:chExt cx="656468" cy="419144"/>
              </a:xfrm>
            </p:grpSpPr>
            <p:sp>
              <p:nvSpPr>
                <p:cNvPr id="1049697"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98"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1</a:t>
                  </a:r>
                </a:p>
              </p:txBody>
            </p:sp>
          </p:grpSp>
          <p:grpSp>
            <p:nvGrpSpPr>
              <p:cNvPr id="467" name="Group 16"/>
              <p:cNvGrpSpPr/>
              <p:nvPr/>
            </p:nvGrpSpPr>
            <p:grpSpPr bwMode="auto">
              <a:xfrm>
                <a:off x="3522182" y="1371527"/>
                <a:ext cx="656467" cy="419144"/>
                <a:chOff x="3522182" y="1395657"/>
                <a:chExt cx="656467" cy="419144"/>
              </a:xfrm>
            </p:grpSpPr>
            <p:sp>
              <p:nvSpPr>
                <p:cNvPr id="1049699"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00"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2</a:t>
                  </a:r>
                </a:p>
              </p:txBody>
            </p:sp>
          </p:grpSp>
          <p:grpSp>
            <p:nvGrpSpPr>
              <p:cNvPr id="468" name="Group 26"/>
              <p:cNvGrpSpPr/>
              <p:nvPr/>
            </p:nvGrpSpPr>
            <p:grpSpPr bwMode="auto">
              <a:xfrm>
                <a:off x="3522182" y="3228607"/>
                <a:ext cx="656467" cy="417878"/>
                <a:chOff x="3522182" y="3233686"/>
                <a:chExt cx="656467" cy="417878"/>
              </a:xfrm>
            </p:grpSpPr>
            <p:sp>
              <p:nvSpPr>
                <p:cNvPr id="1049701"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02"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5</a:t>
                  </a:r>
                </a:p>
              </p:txBody>
            </p:sp>
          </p:grpSp>
          <p:grpSp>
            <p:nvGrpSpPr>
              <p:cNvPr id="469" name="Group 98"/>
              <p:cNvGrpSpPr/>
              <p:nvPr/>
            </p:nvGrpSpPr>
            <p:grpSpPr bwMode="auto">
              <a:xfrm>
                <a:off x="3522182" y="3846259"/>
                <a:ext cx="656467" cy="419144"/>
                <a:chOff x="3522182" y="3844987"/>
                <a:chExt cx="656467" cy="419144"/>
              </a:xfrm>
            </p:grpSpPr>
            <p:sp>
              <p:nvSpPr>
                <p:cNvPr id="1049703"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04"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6</a:t>
                  </a:r>
                </a:p>
              </p:txBody>
            </p:sp>
          </p:grpSp>
          <p:grpSp>
            <p:nvGrpSpPr>
              <p:cNvPr id="470" name="Group 17"/>
              <p:cNvGrpSpPr/>
              <p:nvPr/>
            </p:nvGrpSpPr>
            <p:grpSpPr bwMode="auto">
              <a:xfrm>
                <a:off x="3522182" y="1990447"/>
                <a:ext cx="656467" cy="417878"/>
                <a:chOff x="3522182" y="2008227"/>
                <a:chExt cx="656467" cy="417878"/>
              </a:xfrm>
            </p:grpSpPr>
            <p:sp>
              <p:nvSpPr>
                <p:cNvPr id="1049705"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06"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3</a:t>
                  </a:r>
                </a:p>
              </p:txBody>
            </p:sp>
          </p:grpSp>
          <p:grpSp>
            <p:nvGrpSpPr>
              <p:cNvPr id="471" name="Group 18"/>
              <p:cNvGrpSpPr/>
              <p:nvPr/>
            </p:nvGrpSpPr>
            <p:grpSpPr bwMode="auto">
              <a:xfrm>
                <a:off x="3522182" y="2609527"/>
                <a:ext cx="656467" cy="417878"/>
                <a:chOff x="3522182" y="2620957"/>
                <a:chExt cx="656467" cy="417878"/>
              </a:xfrm>
            </p:grpSpPr>
            <p:sp>
              <p:nvSpPr>
                <p:cNvPr id="1049707"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08"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4</a:t>
                  </a:r>
                </a:p>
              </p:txBody>
            </p:sp>
          </p:grpSp>
          <p:grpSp>
            <p:nvGrpSpPr>
              <p:cNvPr id="472" name="Group 99"/>
              <p:cNvGrpSpPr/>
              <p:nvPr/>
            </p:nvGrpSpPr>
            <p:grpSpPr bwMode="auto">
              <a:xfrm>
                <a:off x="3522182" y="4465339"/>
                <a:ext cx="656467" cy="419144"/>
                <a:chOff x="3522182" y="4457719"/>
                <a:chExt cx="656467" cy="419144"/>
              </a:xfrm>
            </p:grpSpPr>
            <p:sp>
              <p:nvSpPr>
                <p:cNvPr id="1049709"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10"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7</a:t>
                  </a:r>
                </a:p>
              </p:txBody>
            </p:sp>
          </p:grpSp>
        </p:grpSp>
      </p:grpSp>
      <p:sp>
        <p:nvSpPr>
          <p:cNvPr id="1049711"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2"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3"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4"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5"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6"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7"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8"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8937"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25"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93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3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33" name="Group 60"/>
          <p:cNvGrpSpPr/>
          <p:nvPr userDrawn="1"/>
        </p:nvGrpSpPr>
        <p:grpSpPr>
          <a:xfrm>
            <a:off x="716012" y="759582"/>
            <a:ext cx="3556067" cy="4132337"/>
            <a:chOff x="520700" y="759582"/>
            <a:chExt cx="3556067" cy="4132337"/>
          </a:xfrm>
        </p:grpSpPr>
        <p:cxnSp>
          <p:nvCxnSpPr>
            <p:cNvPr id="3145762" name="Connector: Elbow 102"/>
            <p:cNvCxnSpPr>
              <a:cxnSpLocks/>
              <a:stCxn id="1048940" idx="6"/>
              <a:endCxn id="1048941"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or: Elbow 106"/>
            <p:cNvCxnSpPr>
              <a:cxnSpLocks/>
              <a:stCxn id="1048940" idx="6"/>
              <a:endCxn id="1048943"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4" name="Connector: Elbow 108"/>
            <p:cNvCxnSpPr>
              <a:cxnSpLocks/>
              <a:stCxn id="1048940" idx="6"/>
              <a:endCxn id="1048949"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Connector: Elbow 110"/>
            <p:cNvCxnSpPr>
              <a:cxnSpLocks/>
              <a:stCxn id="1048940" idx="6"/>
              <a:endCxn id="1048953"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Connector: Elbow 112"/>
            <p:cNvCxnSpPr>
              <a:cxnSpLocks/>
              <a:stCxn id="1048940" idx="6"/>
              <a:endCxn id="1048947"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Connector: Elbow 114"/>
            <p:cNvCxnSpPr>
              <a:cxnSpLocks/>
              <a:stCxn id="1048940" idx="6"/>
              <a:endCxn id="1048945"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8" name="Straight Connector 18"/>
            <p:cNvCxnSpPr>
              <a:cxnSpLocks/>
              <a:endCxn id="1048951"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40"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grpSp>
          <p:nvGrpSpPr>
            <p:cNvPr id="234" name="Group 100"/>
            <p:cNvGrpSpPr/>
            <p:nvPr/>
          </p:nvGrpSpPr>
          <p:grpSpPr bwMode="auto">
            <a:xfrm>
              <a:off x="3420306" y="759582"/>
              <a:ext cx="656461" cy="4132337"/>
              <a:chOff x="3522182" y="752447"/>
              <a:chExt cx="656468" cy="4132036"/>
            </a:xfrm>
          </p:grpSpPr>
          <p:grpSp>
            <p:nvGrpSpPr>
              <p:cNvPr id="235" name="Group 15"/>
              <p:cNvGrpSpPr/>
              <p:nvPr/>
            </p:nvGrpSpPr>
            <p:grpSpPr bwMode="auto">
              <a:xfrm>
                <a:off x="3522182" y="752447"/>
                <a:ext cx="656468" cy="419144"/>
                <a:chOff x="3522182" y="782927"/>
                <a:chExt cx="656468" cy="419144"/>
              </a:xfrm>
            </p:grpSpPr>
            <p:sp>
              <p:nvSpPr>
                <p:cNvPr id="1048941"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42"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1</a:t>
                  </a:r>
                </a:p>
              </p:txBody>
            </p:sp>
          </p:grpSp>
          <p:grpSp>
            <p:nvGrpSpPr>
              <p:cNvPr id="236" name="Group 16"/>
              <p:cNvGrpSpPr/>
              <p:nvPr/>
            </p:nvGrpSpPr>
            <p:grpSpPr bwMode="auto">
              <a:xfrm>
                <a:off x="3522182" y="1371527"/>
                <a:ext cx="656467" cy="419144"/>
                <a:chOff x="3522182" y="1395657"/>
                <a:chExt cx="656467" cy="419144"/>
              </a:xfrm>
            </p:grpSpPr>
            <p:sp>
              <p:nvSpPr>
                <p:cNvPr id="1048943"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44" name="Oval 45"/>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2</a:t>
                  </a:r>
                </a:p>
              </p:txBody>
            </p:sp>
          </p:grpSp>
          <p:grpSp>
            <p:nvGrpSpPr>
              <p:cNvPr id="237" name="Group 26"/>
              <p:cNvGrpSpPr/>
              <p:nvPr/>
            </p:nvGrpSpPr>
            <p:grpSpPr bwMode="auto">
              <a:xfrm>
                <a:off x="3522182" y="3228607"/>
                <a:ext cx="656467" cy="417878"/>
                <a:chOff x="3522182" y="3233686"/>
                <a:chExt cx="656467" cy="417878"/>
              </a:xfrm>
            </p:grpSpPr>
            <p:sp>
              <p:nvSpPr>
                <p:cNvPr id="1048945"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46"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5</a:t>
                  </a:r>
                </a:p>
              </p:txBody>
            </p:sp>
          </p:grpSp>
          <p:grpSp>
            <p:nvGrpSpPr>
              <p:cNvPr id="238" name="Group 98"/>
              <p:cNvGrpSpPr/>
              <p:nvPr/>
            </p:nvGrpSpPr>
            <p:grpSpPr bwMode="auto">
              <a:xfrm>
                <a:off x="3522182" y="3846259"/>
                <a:ext cx="656467" cy="419144"/>
                <a:chOff x="3522182" y="3844987"/>
                <a:chExt cx="656467" cy="419144"/>
              </a:xfrm>
            </p:grpSpPr>
            <p:sp>
              <p:nvSpPr>
                <p:cNvPr id="1048947"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48" name="Oval 39"/>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6</a:t>
                  </a:r>
                </a:p>
              </p:txBody>
            </p:sp>
          </p:grpSp>
          <p:grpSp>
            <p:nvGrpSpPr>
              <p:cNvPr id="239" name="Group 17"/>
              <p:cNvGrpSpPr/>
              <p:nvPr/>
            </p:nvGrpSpPr>
            <p:grpSpPr bwMode="auto">
              <a:xfrm>
                <a:off x="3522182" y="1990447"/>
                <a:ext cx="656467" cy="417878"/>
                <a:chOff x="3522182" y="2008227"/>
                <a:chExt cx="656467" cy="417878"/>
              </a:xfrm>
            </p:grpSpPr>
            <p:sp>
              <p:nvSpPr>
                <p:cNvPr id="1048949"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50"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3</a:t>
                  </a:r>
                </a:p>
              </p:txBody>
            </p:sp>
          </p:grpSp>
          <p:grpSp>
            <p:nvGrpSpPr>
              <p:cNvPr id="240" name="Group 18"/>
              <p:cNvGrpSpPr/>
              <p:nvPr/>
            </p:nvGrpSpPr>
            <p:grpSpPr bwMode="auto">
              <a:xfrm>
                <a:off x="3522182" y="2609527"/>
                <a:ext cx="656467" cy="417878"/>
                <a:chOff x="3522182" y="2620957"/>
                <a:chExt cx="656467" cy="417878"/>
              </a:xfrm>
            </p:grpSpPr>
            <p:sp>
              <p:nvSpPr>
                <p:cNvPr id="1048951"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52" name="Oval 33"/>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4</a:t>
                  </a:r>
                </a:p>
              </p:txBody>
            </p:sp>
          </p:grpSp>
          <p:grpSp>
            <p:nvGrpSpPr>
              <p:cNvPr id="241" name="Group 99"/>
              <p:cNvGrpSpPr/>
              <p:nvPr/>
            </p:nvGrpSpPr>
            <p:grpSpPr bwMode="auto">
              <a:xfrm>
                <a:off x="3522182" y="4465339"/>
                <a:ext cx="656467" cy="419144"/>
                <a:chOff x="3522182" y="4457719"/>
                <a:chExt cx="656467" cy="419144"/>
              </a:xfrm>
            </p:grpSpPr>
            <p:sp>
              <p:nvSpPr>
                <p:cNvPr id="1048953"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54"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7</a:t>
                  </a:r>
                </a:p>
              </p:txBody>
            </p:sp>
          </p:grpSp>
        </p:grpSp>
      </p:grpSp>
      <p:sp>
        <p:nvSpPr>
          <p:cNvPr id="1048955"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56"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57"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58"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59"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0"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1"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2"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9635"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314"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63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46" name="Group 60"/>
          <p:cNvGrpSpPr/>
          <p:nvPr userDrawn="1"/>
        </p:nvGrpSpPr>
        <p:grpSpPr>
          <a:xfrm>
            <a:off x="716012" y="759582"/>
            <a:ext cx="3556067" cy="4132337"/>
            <a:chOff x="520700" y="759582"/>
            <a:chExt cx="3556067" cy="4132337"/>
          </a:xfrm>
        </p:grpSpPr>
        <p:cxnSp>
          <p:nvCxnSpPr>
            <p:cNvPr id="3145857" name="Connector: Elbow 102"/>
            <p:cNvCxnSpPr>
              <a:cxnSpLocks/>
              <a:stCxn id="1049638" idx="6"/>
              <a:endCxn id="1049639"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8" name="Connector: Elbow 106"/>
            <p:cNvCxnSpPr>
              <a:cxnSpLocks/>
              <a:stCxn id="1049638" idx="6"/>
              <a:endCxn id="1049641"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9" name="Connector: Elbow 108"/>
            <p:cNvCxnSpPr>
              <a:cxnSpLocks/>
              <a:stCxn id="1049638" idx="6"/>
              <a:endCxn id="1049647"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0" name="Connector: Elbow 110"/>
            <p:cNvCxnSpPr>
              <a:cxnSpLocks/>
              <a:stCxn id="1049638" idx="6"/>
              <a:endCxn id="1049651"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1" name="Connector: Elbow 112"/>
            <p:cNvCxnSpPr>
              <a:cxnSpLocks/>
              <a:stCxn id="1049638" idx="6"/>
              <a:endCxn id="1049645"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2" name="Connector: Elbow 114"/>
            <p:cNvCxnSpPr>
              <a:cxnSpLocks/>
              <a:stCxn id="1049638" idx="6"/>
              <a:endCxn id="1049643"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3" name="Straight Connector 18"/>
            <p:cNvCxnSpPr>
              <a:cxnSpLocks/>
              <a:endCxn id="1049649"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38"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grpSp>
          <p:nvGrpSpPr>
            <p:cNvPr id="447" name="Group 100"/>
            <p:cNvGrpSpPr/>
            <p:nvPr/>
          </p:nvGrpSpPr>
          <p:grpSpPr bwMode="auto">
            <a:xfrm>
              <a:off x="3420306" y="759582"/>
              <a:ext cx="656461" cy="4132337"/>
              <a:chOff x="3522182" y="752447"/>
              <a:chExt cx="656468" cy="4132036"/>
            </a:xfrm>
          </p:grpSpPr>
          <p:grpSp>
            <p:nvGrpSpPr>
              <p:cNvPr id="448" name="Group 15"/>
              <p:cNvGrpSpPr/>
              <p:nvPr/>
            </p:nvGrpSpPr>
            <p:grpSpPr bwMode="auto">
              <a:xfrm>
                <a:off x="3522182" y="752447"/>
                <a:ext cx="656468" cy="419144"/>
                <a:chOff x="3522182" y="782927"/>
                <a:chExt cx="656468" cy="419144"/>
              </a:xfrm>
            </p:grpSpPr>
            <p:sp>
              <p:nvSpPr>
                <p:cNvPr id="1049639"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40" name="Oval 48"/>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1</a:t>
                  </a:r>
                </a:p>
              </p:txBody>
            </p:sp>
          </p:grpSp>
          <p:grpSp>
            <p:nvGrpSpPr>
              <p:cNvPr id="449" name="Group 16"/>
              <p:cNvGrpSpPr/>
              <p:nvPr/>
            </p:nvGrpSpPr>
            <p:grpSpPr bwMode="auto">
              <a:xfrm>
                <a:off x="3522182" y="1371527"/>
                <a:ext cx="656467" cy="419144"/>
                <a:chOff x="3522182" y="1395657"/>
                <a:chExt cx="656467" cy="419144"/>
              </a:xfrm>
            </p:grpSpPr>
            <p:sp>
              <p:nvSpPr>
                <p:cNvPr id="1049641"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42"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2</a:t>
                  </a:r>
                </a:p>
              </p:txBody>
            </p:sp>
          </p:grpSp>
          <p:grpSp>
            <p:nvGrpSpPr>
              <p:cNvPr id="450" name="Group 26"/>
              <p:cNvGrpSpPr/>
              <p:nvPr/>
            </p:nvGrpSpPr>
            <p:grpSpPr bwMode="auto">
              <a:xfrm>
                <a:off x="3522182" y="3228607"/>
                <a:ext cx="656467" cy="417878"/>
                <a:chOff x="3522182" y="3233686"/>
                <a:chExt cx="656467" cy="417878"/>
              </a:xfrm>
            </p:grpSpPr>
            <p:sp>
              <p:nvSpPr>
                <p:cNvPr id="1049643"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44" name="Oval 42"/>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5</a:t>
                  </a:r>
                </a:p>
              </p:txBody>
            </p:sp>
          </p:grpSp>
          <p:grpSp>
            <p:nvGrpSpPr>
              <p:cNvPr id="451" name="Group 98"/>
              <p:cNvGrpSpPr/>
              <p:nvPr/>
            </p:nvGrpSpPr>
            <p:grpSpPr bwMode="auto">
              <a:xfrm>
                <a:off x="3522182" y="3846259"/>
                <a:ext cx="656467" cy="419144"/>
                <a:chOff x="3522182" y="3844987"/>
                <a:chExt cx="656467" cy="419144"/>
              </a:xfrm>
            </p:grpSpPr>
            <p:sp>
              <p:nvSpPr>
                <p:cNvPr id="1049645"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46"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6</a:t>
                  </a:r>
                </a:p>
              </p:txBody>
            </p:sp>
          </p:grpSp>
          <p:grpSp>
            <p:nvGrpSpPr>
              <p:cNvPr id="452" name="Group 17"/>
              <p:cNvGrpSpPr/>
              <p:nvPr/>
            </p:nvGrpSpPr>
            <p:grpSpPr bwMode="auto">
              <a:xfrm>
                <a:off x="3522182" y="1990447"/>
                <a:ext cx="656467" cy="417878"/>
                <a:chOff x="3522182" y="2008227"/>
                <a:chExt cx="656467" cy="417878"/>
              </a:xfrm>
            </p:grpSpPr>
            <p:sp>
              <p:nvSpPr>
                <p:cNvPr id="1049647"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48" name="Oval 36"/>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3</a:t>
                  </a:r>
                </a:p>
              </p:txBody>
            </p:sp>
          </p:grpSp>
          <p:grpSp>
            <p:nvGrpSpPr>
              <p:cNvPr id="453" name="Group 18"/>
              <p:cNvGrpSpPr/>
              <p:nvPr/>
            </p:nvGrpSpPr>
            <p:grpSpPr bwMode="auto">
              <a:xfrm>
                <a:off x="3522182" y="2609527"/>
                <a:ext cx="656467" cy="417878"/>
                <a:chOff x="3522182" y="2620957"/>
                <a:chExt cx="656467" cy="417878"/>
              </a:xfrm>
            </p:grpSpPr>
            <p:sp>
              <p:nvSpPr>
                <p:cNvPr id="1049649"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50"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4</a:t>
                  </a:r>
                </a:p>
              </p:txBody>
            </p:sp>
          </p:grpSp>
          <p:grpSp>
            <p:nvGrpSpPr>
              <p:cNvPr id="454" name="Group 99"/>
              <p:cNvGrpSpPr/>
              <p:nvPr/>
            </p:nvGrpSpPr>
            <p:grpSpPr bwMode="auto">
              <a:xfrm>
                <a:off x="3522182" y="4465339"/>
                <a:ext cx="656467" cy="419144"/>
                <a:chOff x="3522182" y="4457719"/>
                <a:chExt cx="656467" cy="419144"/>
              </a:xfrm>
            </p:grpSpPr>
            <p:sp>
              <p:nvSpPr>
                <p:cNvPr id="1049651"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52" name="Oval 30"/>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7</a:t>
                  </a:r>
                </a:p>
              </p:txBody>
            </p:sp>
          </p:grpSp>
        </p:grpSp>
      </p:grpSp>
      <p:sp>
        <p:nvSpPr>
          <p:cNvPr id="1049653"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54"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55"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56"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57"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58"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59"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0"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04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5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83" name="Group 3"/>
          <p:cNvGrpSpPr/>
          <p:nvPr userDrawn="1"/>
        </p:nvGrpSpPr>
        <p:grpSpPr>
          <a:xfrm>
            <a:off x="1060707" y="857568"/>
            <a:ext cx="3060700" cy="3921125"/>
            <a:chOff x="520700" y="865188"/>
            <a:chExt cx="3060700" cy="3921125"/>
          </a:xfrm>
        </p:grpSpPr>
        <p:cxnSp>
          <p:nvCxnSpPr>
            <p:cNvPr id="3145786" name="Connector: Elbow 57"/>
            <p:cNvCxnSpPr>
              <a:cxnSpLocks/>
              <a:stCxn id="1049051" idx="6"/>
              <a:endCxn id="1049052"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7" name="Connector: Elbow 58"/>
            <p:cNvCxnSpPr>
              <a:cxnSpLocks/>
              <a:stCxn id="1049051" idx="6"/>
              <a:endCxn id="1049053"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8" name="Connector: Elbow 59"/>
            <p:cNvCxnSpPr>
              <a:cxnSpLocks/>
              <a:stCxn id="1049051" idx="6"/>
              <a:endCxn id="1049056"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9" name="Connector: Elbow 60"/>
            <p:cNvCxnSpPr>
              <a:cxnSpLocks/>
              <a:stCxn id="1049051" idx="6"/>
              <a:endCxn id="1049058"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0" name="Connector: Elbow 61"/>
            <p:cNvCxnSpPr>
              <a:cxnSpLocks/>
              <a:stCxn id="1049051" idx="6"/>
              <a:endCxn id="1049055"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1" name="Connector: Elbow 62"/>
            <p:cNvCxnSpPr>
              <a:cxnSpLocks/>
              <a:stCxn id="1049051" idx="6"/>
              <a:endCxn id="1049054"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10"/>
            <p:cNvCxnSpPr>
              <a:cxnSpLocks/>
              <a:endCxn id="1049057"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51" name="Oval 11"/>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sp>
          <p:nvSpPr>
            <p:cNvPr id="1049052" name="Oval 13"/>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53"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54" name="Oval 17"/>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55"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56" name="Oval 21"/>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57"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58" name="Oval 25"/>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grpSp>
      <p:sp>
        <p:nvSpPr>
          <p:cNvPr id="1049059"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0"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1"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2"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3"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4"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5"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6"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9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77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8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83" name="Group 3"/>
          <p:cNvGrpSpPr/>
          <p:nvPr userDrawn="1"/>
        </p:nvGrpSpPr>
        <p:grpSpPr>
          <a:xfrm>
            <a:off x="1060707" y="857568"/>
            <a:ext cx="3060700" cy="3921125"/>
            <a:chOff x="520700" y="865188"/>
            <a:chExt cx="3060700" cy="3921125"/>
          </a:xfrm>
        </p:grpSpPr>
        <p:cxnSp>
          <p:nvCxnSpPr>
            <p:cNvPr id="3145744" name="Connector: Elbow 57"/>
            <p:cNvCxnSpPr>
              <a:cxnSpLocks/>
              <a:stCxn id="1048781" idx="6"/>
              <a:endCxn id="1048782"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58"/>
            <p:cNvCxnSpPr>
              <a:cxnSpLocks/>
              <a:stCxn id="1048781" idx="6"/>
              <a:endCxn id="1048783"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59"/>
            <p:cNvCxnSpPr>
              <a:cxnSpLocks/>
              <a:stCxn id="1048781" idx="6"/>
              <a:endCxn id="1048786"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60"/>
            <p:cNvCxnSpPr>
              <a:cxnSpLocks/>
              <a:stCxn id="1048781" idx="6"/>
              <a:endCxn id="1048788"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61"/>
            <p:cNvCxnSpPr>
              <a:cxnSpLocks/>
              <a:stCxn id="1048781" idx="6"/>
              <a:endCxn id="1048785"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62"/>
            <p:cNvCxnSpPr>
              <a:cxnSpLocks/>
              <a:stCxn id="1048781" idx="6"/>
              <a:endCxn id="1048784"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0"/>
            <p:cNvCxnSpPr>
              <a:cxnSpLocks/>
              <a:endCxn id="1048787"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81" name="Oval 11"/>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sp>
          <p:nvSpPr>
            <p:cNvPr id="1048782" name="Oval 13"/>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83"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84" name="Oval 17"/>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85"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86" name="Oval 21"/>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87"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88" name="Oval 25"/>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grpSp>
      <p:sp>
        <p:nvSpPr>
          <p:cNvPr id="1048789"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0"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1"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2"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3"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4"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5"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6"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95"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6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6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91" name="Group 3"/>
          <p:cNvGrpSpPr/>
          <p:nvPr userDrawn="1"/>
        </p:nvGrpSpPr>
        <p:grpSpPr>
          <a:xfrm>
            <a:off x="1060707" y="857568"/>
            <a:ext cx="3060700" cy="3921125"/>
            <a:chOff x="520700" y="865188"/>
            <a:chExt cx="3060700" cy="3921125"/>
          </a:xfrm>
        </p:grpSpPr>
        <p:cxnSp>
          <p:nvCxnSpPr>
            <p:cNvPr id="3145828" name="Connector: Elbow 57"/>
            <p:cNvCxnSpPr>
              <a:cxnSpLocks/>
              <a:stCxn id="1049466" idx="6"/>
              <a:endCxn id="1049467"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29" name="Connector: Elbow 58"/>
            <p:cNvCxnSpPr>
              <a:cxnSpLocks/>
              <a:stCxn id="1049466" idx="6"/>
              <a:endCxn id="1049468"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0" name="Connector: Elbow 59"/>
            <p:cNvCxnSpPr>
              <a:cxnSpLocks/>
              <a:stCxn id="1049466" idx="6"/>
              <a:endCxn id="1049471"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1" name="Connector: Elbow 60"/>
            <p:cNvCxnSpPr>
              <a:cxnSpLocks/>
              <a:stCxn id="1049466" idx="6"/>
              <a:endCxn id="1049473"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2" name="Connector: Elbow 61"/>
            <p:cNvCxnSpPr>
              <a:cxnSpLocks/>
              <a:stCxn id="1049466" idx="6"/>
              <a:endCxn id="104947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3" name="Connector: Elbow 62"/>
            <p:cNvCxnSpPr>
              <a:cxnSpLocks/>
              <a:stCxn id="1049466" idx="6"/>
              <a:endCxn id="1049469"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cxnSpLocks/>
              <a:endCxn id="1049472"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66" name="Oval 11"/>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sp>
          <p:nvSpPr>
            <p:cNvPr id="1049467" name="Oval 13"/>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68"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69" name="Oval 17"/>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70"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71" name="Oval 21"/>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72"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73" name="Oval 25"/>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grpSp>
      <p:sp>
        <p:nvSpPr>
          <p:cNvPr id="1049474"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75"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76"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77"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78"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79"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0"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1"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66"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0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0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50" name="Group 3"/>
          <p:cNvGrpSpPr/>
          <p:nvPr userDrawn="1"/>
        </p:nvGrpSpPr>
        <p:grpSpPr>
          <a:xfrm>
            <a:off x="2441263" y="1060409"/>
            <a:ext cx="4259386" cy="3399177"/>
            <a:chOff x="2441263" y="1068029"/>
            <a:chExt cx="4259386" cy="3399177"/>
          </a:xfrm>
        </p:grpSpPr>
        <p:pic>
          <p:nvPicPr>
            <p:cNvPr id="2097167" name="Picture 4" descr="Icon  Description automatically generated"/>
            <p:cNvPicPr>
              <a:picLocks noChangeAspect="1"/>
            </p:cNvPicPr>
            <p:nvPr/>
          </p:nvPicPr>
          <p:blipFill>
            <a:blip r:embed="rId3"/>
            <a:stretch>
              <a:fillRect/>
            </a:stretch>
          </p:blipFill>
          <p:spPr>
            <a:xfrm>
              <a:off x="2625376" y="1068029"/>
              <a:ext cx="3885072" cy="3371043"/>
            </a:xfrm>
            <a:prstGeom prst="rect">
              <a:avLst/>
            </a:prstGeom>
          </p:spPr>
        </p:pic>
        <p:grpSp>
          <p:nvGrpSpPr>
            <p:cNvPr id="151" name="Group 5"/>
            <p:cNvGrpSpPr/>
            <p:nvPr/>
          </p:nvGrpSpPr>
          <p:grpSpPr>
            <a:xfrm>
              <a:off x="2441263" y="1089939"/>
              <a:ext cx="4259386" cy="3377267"/>
              <a:chOff x="2441263" y="1089939"/>
              <a:chExt cx="4259386" cy="3377267"/>
            </a:xfrm>
          </p:grpSpPr>
          <p:sp>
            <p:nvSpPr>
              <p:cNvPr id="1048610" name="Oval 33"/>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11" name="Oval 31"/>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12" name="Oval 29"/>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13" name="Oval 27"/>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14" name="Oval 25"/>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15" name="Oval 23"/>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16" name="Oval 21"/>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17" name="Oval 19"/>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152" name="Group 6"/>
            <p:cNvGrpSpPr/>
            <p:nvPr/>
          </p:nvGrpSpPr>
          <p:grpSpPr>
            <a:xfrm>
              <a:off x="3551613" y="1402488"/>
              <a:ext cx="2053983" cy="2053983"/>
              <a:chOff x="3766548" y="1602249"/>
              <a:chExt cx="2053983" cy="2053983"/>
            </a:xfrm>
          </p:grpSpPr>
          <p:sp>
            <p:nvSpPr>
              <p:cNvPr id="1048618" name="Oval 8"/>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19" name="Oval 9"/>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620" name="Text Placeholder 16"/>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21" name="Text Placeholder 16"/>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22" name="Text Placeholder 16"/>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23" name="Text Placeholder 16"/>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24" name="Text Placeholder 16"/>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25" name="Text Placeholder 16"/>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26" name="Text Placeholder 16"/>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27" name="Text Placeholder 16"/>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28" name="Text Placeholder 16"/>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7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37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66" name="Group 3"/>
          <p:cNvGrpSpPr/>
          <p:nvPr userDrawn="1"/>
        </p:nvGrpSpPr>
        <p:grpSpPr>
          <a:xfrm>
            <a:off x="1941529" y="1105301"/>
            <a:ext cx="5260942" cy="3388546"/>
            <a:chOff x="1941529" y="1120931"/>
            <a:chExt cx="5260942" cy="3388546"/>
          </a:xfrm>
        </p:grpSpPr>
        <p:pic>
          <p:nvPicPr>
            <p:cNvPr id="2097274" name="Picture 4" descr="A picture containing icon  Description automatically generated"/>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049372" name="TextBox 14"/>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049373" name="TextBox 15"/>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049374" name="TextBox 16"/>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049375" name="TextBox 17"/>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049376" name="TextBox 18"/>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1049377" name="TextBox 19"/>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1049378" name="TextBox 20"/>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1049379" name="TextBox 21"/>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1049380" name="Text Placeholder 16"/>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1" name="Text Placeholder 16"/>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2" name="Text Placeholder 16"/>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3" name="Text Placeholder 16"/>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4" name="Text Placeholder 16"/>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5" name="Text Placeholder 16"/>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6" name="Text Placeholder 16"/>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7" name="Text Placeholder 16"/>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8" name="Text Placeholder 16"/>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1"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1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1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18" name="Group 76"/>
          <p:cNvGrpSpPr/>
          <p:nvPr userDrawn="1"/>
        </p:nvGrpSpPr>
        <p:grpSpPr>
          <a:xfrm>
            <a:off x="1819788" y="3189298"/>
            <a:ext cx="5504424" cy="588192"/>
            <a:chOff x="939787" y="3189298"/>
            <a:chExt cx="5504424" cy="588192"/>
          </a:xfrm>
        </p:grpSpPr>
        <p:grpSp>
          <p:nvGrpSpPr>
            <p:cNvPr id="319" name="Group 4"/>
            <p:cNvGrpSpPr/>
            <p:nvPr/>
          </p:nvGrpSpPr>
          <p:grpSpPr>
            <a:xfrm>
              <a:off x="939787" y="3189298"/>
              <a:ext cx="281352" cy="588192"/>
              <a:chOff x="1482928" y="1706140"/>
              <a:chExt cx="396240" cy="828375"/>
            </a:xfrm>
          </p:grpSpPr>
          <p:grpSp>
            <p:nvGrpSpPr>
              <p:cNvPr id="320" name="Group 29"/>
              <p:cNvGrpSpPr/>
              <p:nvPr/>
            </p:nvGrpSpPr>
            <p:grpSpPr>
              <a:xfrm>
                <a:off x="1482928" y="1706140"/>
                <a:ext cx="396240" cy="661021"/>
                <a:chOff x="1424940" y="1729740"/>
                <a:chExt cx="396240" cy="661021"/>
              </a:xfrm>
            </p:grpSpPr>
            <p:sp>
              <p:nvSpPr>
                <p:cNvPr id="1049219" name="Rectangle 3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20"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5"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1"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21" name="Group 5"/>
            <p:cNvGrpSpPr/>
            <p:nvPr userDrawn="1"/>
          </p:nvGrpSpPr>
          <p:grpSpPr>
            <a:xfrm>
              <a:off x="2680811" y="3189298"/>
              <a:ext cx="281352" cy="588192"/>
              <a:chOff x="1482928" y="1706140"/>
              <a:chExt cx="396240" cy="828375"/>
            </a:xfrm>
          </p:grpSpPr>
          <p:grpSp>
            <p:nvGrpSpPr>
              <p:cNvPr id="322" name="Group 24"/>
              <p:cNvGrpSpPr/>
              <p:nvPr/>
            </p:nvGrpSpPr>
            <p:grpSpPr>
              <a:xfrm>
                <a:off x="1482928" y="1706140"/>
                <a:ext cx="396240" cy="661021"/>
                <a:chOff x="1424940" y="1729740"/>
                <a:chExt cx="396240" cy="661021"/>
              </a:xfrm>
            </p:grpSpPr>
            <p:sp>
              <p:nvSpPr>
                <p:cNvPr id="1049222"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23"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6"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4" name="Rectangle 2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23" name="Group 6"/>
            <p:cNvGrpSpPr/>
            <p:nvPr userDrawn="1"/>
          </p:nvGrpSpPr>
          <p:grpSpPr>
            <a:xfrm>
              <a:off x="4421835" y="3189298"/>
              <a:ext cx="281352" cy="588192"/>
              <a:chOff x="1482928" y="1706140"/>
              <a:chExt cx="396240" cy="828375"/>
            </a:xfrm>
          </p:grpSpPr>
          <p:grpSp>
            <p:nvGrpSpPr>
              <p:cNvPr id="324" name="Group 19"/>
              <p:cNvGrpSpPr/>
              <p:nvPr/>
            </p:nvGrpSpPr>
            <p:grpSpPr>
              <a:xfrm>
                <a:off x="1482928" y="1706140"/>
                <a:ext cx="396240" cy="661021"/>
                <a:chOff x="1424940" y="1729740"/>
                <a:chExt cx="396240" cy="661021"/>
              </a:xfrm>
            </p:grpSpPr>
            <p:sp>
              <p:nvSpPr>
                <p:cNvPr id="1049225" name="Rectangle 2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26"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7"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7"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25" name="Group 7"/>
            <p:cNvGrpSpPr/>
            <p:nvPr userDrawn="1"/>
          </p:nvGrpSpPr>
          <p:grpSpPr>
            <a:xfrm>
              <a:off x="6162859" y="3189298"/>
              <a:ext cx="281352" cy="588192"/>
              <a:chOff x="1482928" y="1706140"/>
              <a:chExt cx="396240" cy="828375"/>
            </a:xfrm>
          </p:grpSpPr>
          <p:grpSp>
            <p:nvGrpSpPr>
              <p:cNvPr id="326" name="Group 14"/>
              <p:cNvGrpSpPr/>
              <p:nvPr/>
            </p:nvGrpSpPr>
            <p:grpSpPr>
              <a:xfrm>
                <a:off x="1482928" y="1706140"/>
                <a:ext cx="396240" cy="661021"/>
                <a:chOff x="1424940" y="1729740"/>
                <a:chExt cx="396240" cy="661021"/>
              </a:xfrm>
            </p:grpSpPr>
            <p:sp>
              <p:nvSpPr>
                <p:cNvPr id="1049228"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29"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8"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0" name="Rectangle 1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231"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2"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3"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4"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327" name="Group 39"/>
          <p:cNvGrpSpPr/>
          <p:nvPr userDrawn="1"/>
        </p:nvGrpSpPr>
        <p:grpSpPr>
          <a:xfrm>
            <a:off x="939787" y="1482414"/>
            <a:ext cx="7245449" cy="588192"/>
            <a:chOff x="939787" y="2277651"/>
            <a:chExt cx="7245449" cy="588192"/>
          </a:xfrm>
        </p:grpSpPr>
        <p:grpSp>
          <p:nvGrpSpPr>
            <p:cNvPr id="328" name="Group 40"/>
            <p:cNvGrpSpPr/>
            <p:nvPr/>
          </p:nvGrpSpPr>
          <p:grpSpPr>
            <a:xfrm>
              <a:off x="939787" y="2277651"/>
              <a:ext cx="281352" cy="588192"/>
              <a:chOff x="1482928" y="1706140"/>
              <a:chExt cx="396240" cy="828375"/>
            </a:xfrm>
          </p:grpSpPr>
          <p:grpSp>
            <p:nvGrpSpPr>
              <p:cNvPr id="329" name="Group 66"/>
              <p:cNvGrpSpPr/>
              <p:nvPr/>
            </p:nvGrpSpPr>
            <p:grpSpPr>
              <a:xfrm>
                <a:off x="1482928" y="1706140"/>
                <a:ext cx="396240" cy="661021"/>
                <a:chOff x="1424940" y="1729740"/>
                <a:chExt cx="396240" cy="661021"/>
              </a:xfrm>
            </p:grpSpPr>
            <p:sp>
              <p:nvSpPr>
                <p:cNvPr id="1049235"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36"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9"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7" name="Rectangle 6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30" name="Group 41"/>
            <p:cNvGrpSpPr/>
            <p:nvPr userDrawn="1"/>
          </p:nvGrpSpPr>
          <p:grpSpPr>
            <a:xfrm>
              <a:off x="2680811" y="2277651"/>
              <a:ext cx="281352" cy="588192"/>
              <a:chOff x="1482928" y="1706140"/>
              <a:chExt cx="396240" cy="828375"/>
            </a:xfrm>
          </p:grpSpPr>
          <p:grpSp>
            <p:nvGrpSpPr>
              <p:cNvPr id="331" name="Group 61"/>
              <p:cNvGrpSpPr/>
              <p:nvPr/>
            </p:nvGrpSpPr>
            <p:grpSpPr>
              <a:xfrm>
                <a:off x="1482928" y="1706140"/>
                <a:ext cx="396240" cy="661021"/>
                <a:chOff x="1424940" y="1729740"/>
                <a:chExt cx="396240" cy="661021"/>
              </a:xfrm>
            </p:grpSpPr>
            <p:sp>
              <p:nvSpPr>
                <p:cNvPr id="1049238" name="Rectangle 64"/>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39"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0"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0"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32" name="Group 42"/>
            <p:cNvGrpSpPr/>
            <p:nvPr userDrawn="1"/>
          </p:nvGrpSpPr>
          <p:grpSpPr>
            <a:xfrm>
              <a:off x="4421835" y="2277651"/>
              <a:ext cx="281352" cy="588192"/>
              <a:chOff x="1482928" y="1706140"/>
              <a:chExt cx="396240" cy="828375"/>
            </a:xfrm>
          </p:grpSpPr>
          <p:grpSp>
            <p:nvGrpSpPr>
              <p:cNvPr id="333" name="Group 56"/>
              <p:cNvGrpSpPr/>
              <p:nvPr/>
            </p:nvGrpSpPr>
            <p:grpSpPr>
              <a:xfrm>
                <a:off x="1482928" y="1706140"/>
                <a:ext cx="396240" cy="661021"/>
                <a:chOff x="1424940" y="1729740"/>
                <a:chExt cx="396240" cy="661021"/>
              </a:xfrm>
            </p:grpSpPr>
            <p:sp>
              <p:nvSpPr>
                <p:cNvPr id="1049241"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42"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1"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3" name="Rectangle 5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34" name="Group 43"/>
            <p:cNvGrpSpPr/>
            <p:nvPr userDrawn="1"/>
          </p:nvGrpSpPr>
          <p:grpSpPr>
            <a:xfrm>
              <a:off x="6162859" y="2277651"/>
              <a:ext cx="281352" cy="588192"/>
              <a:chOff x="1482928" y="1706140"/>
              <a:chExt cx="396240" cy="828375"/>
            </a:xfrm>
          </p:grpSpPr>
          <p:grpSp>
            <p:nvGrpSpPr>
              <p:cNvPr id="335" name="Group 50"/>
              <p:cNvGrpSpPr/>
              <p:nvPr/>
            </p:nvGrpSpPr>
            <p:grpSpPr>
              <a:xfrm>
                <a:off x="1482928" y="1706140"/>
                <a:ext cx="396240" cy="661021"/>
                <a:chOff x="1424940" y="1729740"/>
                <a:chExt cx="396240" cy="661021"/>
              </a:xfrm>
            </p:grpSpPr>
            <p:sp>
              <p:nvSpPr>
                <p:cNvPr id="1049244" name="Rectangle 53"/>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45"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2"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6"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36" name="Group 44"/>
            <p:cNvGrpSpPr/>
            <p:nvPr userDrawn="1"/>
          </p:nvGrpSpPr>
          <p:grpSpPr>
            <a:xfrm>
              <a:off x="7903884" y="2277651"/>
              <a:ext cx="281352" cy="588192"/>
              <a:chOff x="1482928" y="1706140"/>
              <a:chExt cx="396240" cy="828375"/>
            </a:xfrm>
          </p:grpSpPr>
          <p:grpSp>
            <p:nvGrpSpPr>
              <p:cNvPr id="337" name="Group 45"/>
              <p:cNvGrpSpPr/>
              <p:nvPr/>
            </p:nvGrpSpPr>
            <p:grpSpPr>
              <a:xfrm>
                <a:off x="1482928" y="1706140"/>
                <a:ext cx="396240" cy="661021"/>
                <a:chOff x="1424940" y="1729740"/>
                <a:chExt cx="396240" cy="661021"/>
              </a:xfrm>
            </p:grpSpPr>
            <p:sp>
              <p:nvSpPr>
                <p:cNvPr id="1049247"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48"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3"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9" name="Rectangle 47"/>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250"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1"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2"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3"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4"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8800"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02"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8801"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8802" name="Google Shape;48;p35"/>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8803"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804"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05"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1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86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7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02" name="Group 76"/>
          <p:cNvGrpSpPr/>
          <p:nvPr userDrawn="1"/>
        </p:nvGrpSpPr>
        <p:grpSpPr>
          <a:xfrm>
            <a:off x="1819788" y="3189298"/>
            <a:ext cx="5504424" cy="588192"/>
            <a:chOff x="939787" y="3189298"/>
            <a:chExt cx="5504424" cy="588192"/>
          </a:xfrm>
        </p:grpSpPr>
        <p:grpSp>
          <p:nvGrpSpPr>
            <p:cNvPr id="203" name="Group 4"/>
            <p:cNvGrpSpPr/>
            <p:nvPr/>
          </p:nvGrpSpPr>
          <p:grpSpPr>
            <a:xfrm>
              <a:off x="939787" y="3189298"/>
              <a:ext cx="281352" cy="588192"/>
              <a:chOff x="1482928" y="1706140"/>
              <a:chExt cx="396240" cy="828375"/>
            </a:xfrm>
          </p:grpSpPr>
          <p:grpSp>
            <p:nvGrpSpPr>
              <p:cNvPr id="204" name="Group 29"/>
              <p:cNvGrpSpPr/>
              <p:nvPr/>
            </p:nvGrpSpPr>
            <p:grpSpPr>
              <a:xfrm>
                <a:off x="1482928" y="1706140"/>
                <a:ext cx="396240" cy="661021"/>
                <a:chOff x="1424940" y="1729740"/>
                <a:chExt cx="396240" cy="661021"/>
              </a:xfrm>
            </p:grpSpPr>
            <p:sp>
              <p:nvSpPr>
                <p:cNvPr id="1048871" name="Rectangle 3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72"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3"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73"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05" name="Group 5"/>
            <p:cNvGrpSpPr/>
            <p:nvPr userDrawn="1"/>
          </p:nvGrpSpPr>
          <p:grpSpPr>
            <a:xfrm>
              <a:off x="2680811" y="3189298"/>
              <a:ext cx="281352" cy="588192"/>
              <a:chOff x="1482928" y="1706140"/>
              <a:chExt cx="396240" cy="828375"/>
            </a:xfrm>
          </p:grpSpPr>
          <p:grpSp>
            <p:nvGrpSpPr>
              <p:cNvPr id="206" name="Group 24"/>
              <p:cNvGrpSpPr/>
              <p:nvPr/>
            </p:nvGrpSpPr>
            <p:grpSpPr>
              <a:xfrm>
                <a:off x="1482928" y="1706140"/>
                <a:ext cx="396240" cy="661021"/>
                <a:chOff x="1424940" y="1729740"/>
                <a:chExt cx="396240" cy="661021"/>
              </a:xfrm>
            </p:grpSpPr>
            <p:sp>
              <p:nvSpPr>
                <p:cNvPr id="1048874"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75"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4"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76" name="Rectangle 2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07" name="Group 6"/>
            <p:cNvGrpSpPr/>
            <p:nvPr userDrawn="1"/>
          </p:nvGrpSpPr>
          <p:grpSpPr>
            <a:xfrm>
              <a:off x="4421835" y="3189298"/>
              <a:ext cx="281352" cy="588192"/>
              <a:chOff x="1482928" y="1706140"/>
              <a:chExt cx="396240" cy="828375"/>
            </a:xfrm>
          </p:grpSpPr>
          <p:grpSp>
            <p:nvGrpSpPr>
              <p:cNvPr id="208" name="Group 19"/>
              <p:cNvGrpSpPr/>
              <p:nvPr/>
            </p:nvGrpSpPr>
            <p:grpSpPr>
              <a:xfrm>
                <a:off x="1482928" y="1706140"/>
                <a:ext cx="396240" cy="661021"/>
                <a:chOff x="1424940" y="1729740"/>
                <a:chExt cx="396240" cy="661021"/>
              </a:xfrm>
            </p:grpSpPr>
            <p:sp>
              <p:nvSpPr>
                <p:cNvPr id="1048877" name="Rectangle 2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78"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5"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79"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09" name="Group 7"/>
            <p:cNvGrpSpPr/>
            <p:nvPr userDrawn="1"/>
          </p:nvGrpSpPr>
          <p:grpSpPr>
            <a:xfrm>
              <a:off x="6162859" y="3189298"/>
              <a:ext cx="281352" cy="588192"/>
              <a:chOff x="1482928" y="1706140"/>
              <a:chExt cx="396240" cy="828375"/>
            </a:xfrm>
          </p:grpSpPr>
          <p:grpSp>
            <p:nvGrpSpPr>
              <p:cNvPr id="210" name="Group 14"/>
              <p:cNvGrpSpPr/>
              <p:nvPr/>
            </p:nvGrpSpPr>
            <p:grpSpPr>
              <a:xfrm>
                <a:off x="1482928" y="1706140"/>
                <a:ext cx="396240" cy="661021"/>
                <a:chOff x="1424940" y="1729740"/>
                <a:chExt cx="396240" cy="661021"/>
              </a:xfrm>
            </p:grpSpPr>
            <p:sp>
              <p:nvSpPr>
                <p:cNvPr id="1048880"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81"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6"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2" name="Rectangle 1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883"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84"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85"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86"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11" name="Group 39"/>
          <p:cNvGrpSpPr/>
          <p:nvPr userDrawn="1"/>
        </p:nvGrpSpPr>
        <p:grpSpPr>
          <a:xfrm>
            <a:off x="939787" y="1482414"/>
            <a:ext cx="7245449" cy="588192"/>
            <a:chOff x="939787" y="2277651"/>
            <a:chExt cx="7245449" cy="588192"/>
          </a:xfrm>
        </p:grpSpPr>
        <p:grpSp>
          <p:nvGrpSpPr>
            <p:cNvPr id="212" name="Group 40"/>
            <p:cNvGrpSpPr/>
            <p:nvPr/>
          </p:nvGrpSpPr>
          <p:grpSpPr>
            <a:xfrm>
              <a:off x="939787" y="2277651"/>
              <a:ext cx="281352" cy="588192"/>
              <a:chOff x="1482928" y="1706140"/>
              <a:chExt cx="396240" cy="828375"/>
            </a:xfrm>
          </p:grpSpPr>
          <p:grpSp>
            <p:nvGrpSpPr>
              <p:cNvPr id="213" name="Group 66"/>
              <p:cNvGrpSpPr/>
              <p:nvPr/>
            </p:nvGrpSpPr>
            <p:grpSpPr>
              <a:xfrm>
                <a:off x="1482928" y="1706140"/>
                <a:ext cx="396240" cy="661021"/>
                <a:chOff x="1424940" y="1729740"/>
                <a:chExt cx="396240" cy="661021"/>
              </a:xfrm>
            </p:grpSpPr>
            <p:sp>
              <p:nvSpPr>
                <p:cNvPr id="1048887"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88"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7"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9" name="Rectangle 6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14" name="Group 41"/>
            <p:cNvGrpSpPr/>
            <p:nvPr userDrawn="1"/>
          </p:nvGrpSpPr>
          <p:grpSpPr>
            <a:xfrm>
              <a:off x="2680811" y="2277651"/>
              <a:ext cx="281352" cy="588192"/>
              <a:chOff x="1482928" y="1706140"/>
              <a:chExt cx="396240" cy="828375"/>
            </a:xfrm>
          </p:grpSpPr>
          <p:grpSp>
            <p:nvGrpSpPr>
              <p:cNvPr id="215" name="Group 61"/>
              <p:cNvGrpSpPr/>
              <p:nvPr/>
            </p:nvGrpSpPr>
            <p:grpSpPr>
              <a:xfrm>
                <a:off x="1482928" y="1706140"/>
                <a:ext cx="396240" cy="661021"/>
                <a:chOff x="1424940" y="1729740"/>
                <a:chExt cx="396240" cy="661021"/>
              </a:xfrm>
            </p:grpSpPr>
            <p:sp>
              <p:nvSpPr>
                <p:cNvPr id="1048890" name="Rectangle 64"/>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91"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8"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2"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16" name="Group 42"/>
            <p:cNvGrpSpPr/>
            <p:nvPr userDrawn="1"/>
          </p:nvGrpSpPr>
          <p:grpSpPr>
            <a:xfrm>
              <a:off x="4421835" y="2277651"/>
              <a:ext cx="281352" cy="588192"/>
              <a:chOff x="1482928" y="1706140"/>
              <a:chExt cx="396240" cy="828375"/>
            </a:xfrm>
          </p:grpSpPr>
          <p:grpSp>
            <p:nvGrpSpPr>
              <p:cNvPr id="217" name="Group 56"/>
              <p:cNvGrpSpPr/>
              <p:nvPr/>
            </p:nvGrpSpPr>
            <p:grpSpPr>
              <a:xfrm>
                <a:off x="1482928" y="1706140"/>
                <a:ext cx="396240" cy="661021"/>
                <a:chOff x="1424940" y="1729740"/>
                <a:chExt cx="396240" cy="661021"/>
              </a:xfrm>
            </p:grpSpPr>
            <p:sp>
              <p:nvSpPr>
                <p:cNvPr id="1048893"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94"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9"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5" name="Rectangle 5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18" name="Group 43"/>
            <p:cNvGrpSpPr/>
            <p:nvPr userDrawn="1"/>
          </p:nvGrpSpPr>
          <p:grpSpPr>
            <a:xfrm>
              <a:off x="6162859" y="2277651"/>
              <a:ext cx="281352" cy="588192"/>
              <a:chOff x="1482928" y="1706140"/>
              <a:chExt cx="396240" cy="828375"/>
            </a:xfrm>
          </p:grpSpPr>
          <p:grpSp>
            <p:nvGrpSpPr>
              <p:cNvPr id="219" name="Group 50"/>
              <p:cNvGrpSpPr/>
              <p:nvPr/>
            </p:nvGrpSpPr>
            <p:grpSpPr>
              <a:xfrm>
                <a:off x="1482928" y="1706140"/>
                <a:ext cx="396240" cy="661021"/>
                <a:chOff x="1424940" y="1729740"/>
                <a:chExt cx="396240" cy="661021"/>
              </a:xfrm>
            </p:grpSpPr>
            <p:sp>
              <p:nvSpPr>
                <p:cNvPr id="1048896" name="Rectangle 53"/>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97"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60"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8"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20" name="Group 44"/>
            <p:cNvGrpSpPr/>
            <p:nvPr userDrawn="1"/>
          </p:nvGrpSpPr>
          <p:grpSpPr>
            <a:xfrm>
              <a:off x="7903884" y="2277651"/>
              <a:ext cx="281352" cy="588192"/>
              <a:chOff x="1482928" y="1706140"/>
              <a:chExt cx="396240" cy="828375"/>
            </a:xfrm>
          </p:grpSpPr>
          <p:grpSp>
            <p:nvGrpSpPr>
              <p:cNvPr id="221" name="Group 45"/>
              <p:cNvGrpSpPr/>
              <p:nvPr/>
            </p:nvGrpSpPr>
            <p:grpSpPr>
              <a:xfrm>
                <a:off x="1482928" y="1706140"/>
                <a:ext cx="396240" cy="661021"/>
                <a:chOff x="1424940" y="1729740"/>
                <a:chExt cx="396240" cy="661021"/>
              </a:xfrm>
            </p:grpSpPr>
            <p:sp>
              <p:nvSpPr>
                <p:cNvPr id="1048899"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00"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61"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1" name="Rectangle 47"/>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902"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3"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4"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5"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6"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2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97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7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8" name="Group 76"/>
          <p:cNvGrpSpPr/>
          <p:nvPr userDrawn="1"/>
        </p:nvGrpSpPr>
        <p:grpSpPr>
          <a:xfrm>
            <a:off x="1819788" y="3189298"/>
            <a:ext cx="5504424" cy="588192"/>
            <a:chOff x="939787" y="3189298"/>
            <a:chExt cx="5504424" cy="588192"/>
          </a:xfrm>
        </p:grpSpPr>
        <p:grpSp>
          <p:nvGrpSpPr>
            <p:cNvPr id="249" name="Group 4"/>
            <p:cNvGrpSpPr/>
            <p:nvPr/>
          </p:nvGrpSpPr>
          <p:grpSpPr>
            <a:xfrm>
              <a:off x="939787" y="3189298"/>
              <a:ext cx="281352" cy="588192"/>
              <a:chOff x="1482928" y="1706140"/>
              <a:chExt cx="396240" cy="828375"/>
            </a:xfrm>
          </p:grpSpPr>
          <p:grpSp>
            <p:nvGrpSpPr>
              <p:cNvPr id="250" name="Group 29"/>
              <p:cNvGrpSpPr/>
              <p:nvPr/>
            </p:nvGrpSpPr>
            <p:grpSpPr>
              <a:xfrm>
                <a:off x="1482928" y="1706140"/>
                <a:ext cx="396240" cy="661021"/>
                <a:chOff x="1424940" y="1729740"/>
                <a:chExt cx="396240" cy="661021"/>
              </a:xfrm>
            </p:grpSpPr>
            <p:sp>
              <p:nvSpPr>
                <p:cNvPr id="1048976"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77"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2"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78"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51" name="Group 5"/>
            <p:cNvGrpSpPr/>
            <p:nvPr userDrawn="1"/>
          </p:nvGrpSpPr>
          <p:grpSpPr>
            <a:xfrm>
              <a:off x="2680811" y="3189298"/>
              <a:ext cx="281352" cy="588192"/>
              <a:chOff x="1482928" y="1706140"/>
              <a:chExt cx="396240" cy="828375"/>
            </a:xfrm>
          </p:grpSpPr>
          <p:grpSp>
            <p:nvGrpSpPr>
              <p:cNvPr id="252" name="Group 24"/>
              <p:cNvGrpSpPr/>
              <p:nvPr/>
            </p:nvGrpSpPr>
            <p:grpSpPr>
              <a:xfrm>
                <a:off x="1482928" y="1706140"/>
                <a:ext cx="396240" cy="661021"/>
                <a:chOff x="1424940" y="1729740"/>
                <a:chExt cx="396240" cy="661021"/>
              </a:xfrm>
            </p:grpSpPr>
            <p:sp>
              <p:nvSpPr>
                <p:cNvPr id="1048979"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80"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3"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1"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53" name="Group 6"/>
            <p:cNvGrpSpPr/>
            <p:nvPr userDrawn="1"/>
          </p:nvGrpSpPr>
          <p:grpSpPr>
            <a:xfrm>
              <a:off x="4421835" y="3189298"/>
              <a:ext cx="281352" cy="588192"/>
              <a:chOff x="1482928" y="1706140"/>
              <a:chExt cx="396240" cy="828375"/>
            </a:xfrm>
          </p:grpSpPr>
          <p:grpSp>
            <p:nvGrpSpPr>
              <p:cNvPr id="254" name="Group 19"/>
              <p:cNvGrpSpPr/>
              <p:nvPr/>
            </p:nvGrpSpPr>
            <p:grpSpPr>
              <a:xfrm>
                <a:off x="1482928" y="1706140"/>
                <a:ext cx="396240" cy="661021"/>
                <a:chOff x="1424940" y="1729740"/>
                <a:chExt cx="396240" cy="661021"/>
              </a:xfrm>
            </p:grpSpPr>
            <p:sp>
              <p:nvSpPr>
                <p:cNvPr id="1048982"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83"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4"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4"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55" name="Group 7"/>
            <p:cNvGrpSpPr/>
            <p:nvPr userDrawn="1"/>
          </p:nvGrpSpPr>
          <p:grpSpPr>
            <a:xfrm>
              <a:off x="6162859" y="3189298"/>
              <a:ext cx="281352" cy="588192"/>
              <a:chOff x="1482928" y="1706140"/>
              <a:chExt cx="396240" cy="828375"/>
            </a:xfrm>
          </p:grpSpPr>
          <p:grpSp>
            <p:nvGrpSpPr>
              <p:cNvPr id="256" name="Group 14"/>
              <p:cNvGrpSpPr/>
              <p:nvPr/>
            </p:nvGrpSpPr>
            <p:grpSpPr>
              <a:xfrm>
                <a:off x="1482928" y="1706140"/>
                <a:ext cx="396240" cy="661021"/>
                <a:chOff x="1424940" y="1729740"/>
                <a:chExt cx="396240" cy="661021"/>
              </a:xfrm>
            </p:grpSpPr>
            <p:sp>
              <p:nvSpPr>
                <p:cNvPr id="1048985"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86"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5"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7"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988"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89"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0"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1"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57" name="Group 39"/>
          <p:cNvGrpSpPr/>
          <p:nvPr userDrawn="1"/>
        </p:nvGrpSpPr>
        <p:grpSpPr>
          <a:xfrm>
            <a:off x="939787" y="1482414"/>
            <a:ext cx="7245449" cy="588192"/>
            <a:chOff x="939787" y="2277651"/>
            <a:chExt cx="7245449" cy="588192"/>
          </a:xfrm>
        </p:grpSpPr>
        <p:grpSp>
          <p:nvGrpSpPr>
            <p:cNvPr id="258" name="Group 40"/>
            <p:cNvGrpSpPr/>
            <p:nvPr/>
          </p:nvGrpSpPr>
          <p:grpSpPr>
            <a:xfrm>
              <a:off x="939787" y="2277651"/>
              <a:ext cx="281352" cy="588192"/>
              <a:chOff x="1482928" y="1706140"/>
              <a:chExt cx="396240" cy="828375"/>
            </a:xfrm>
          </p:grpSpPr>
          <p:grpSp>
            <p:nvGrpSpPr>
              <p:cNvPr id="259" name="Group 66"/>
              <p:cNvGrpSpPr/>
              <p:nvPr/>
            </p:nvGrpSpPr>
            <p:grpSpPr>
              <a:xfrm>
                <a:off x="1482928" y="1706140"/>
                <a:ext cx="396240" cy="661021"/>
                <a:chOff x="1424940" y="1729740"/>
                <a:chExt cx="396240" cy="661021"/>
              </a:xfrm>
            </p:grpSpPr>
            <p:sp>
              <p:nvSpPr>
                <p:cNvPr id="1048992"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93"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6"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4"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60" name="Group 41"/>
            <p:cNvGrpSpPr/>
            <p:nvPr userDrawn="1"/>
          </p:nvGrpSpPr>
          <p:grpSpPr>
            <a:xfrm>
              <a:off x="2680811" y="2277651"/>
              <a:ext cx="281352" cy="588192"/>
              <a:chOff x="1482928" y="1706140"/>
              <a:chExt cx="396240" cy="828375"/>
            </a:xfrm>
          </p:grpSpPr>
          <p:grpSp>
            <p:nvGrpSpPr>
              <p:cNvPr id="261" name="Group 61"/>
              <p:cNvGrpSpPr/>
              <p:nvPr/>
            </p:nvGrpSpPr>
            <p:grpSpPr>
              <a:xfrm>
                <a:off x="1482928" y="1706140"/>
                <a:ext cx="396240" cy="661021"/>
                <a:chOff x="1424940" y="1729740"/>
                <a:chExt cx="396240" cy="661021"/>
              </a:xfrm>
            </p:grpSpPr>
            <p:sp>
              <p:nvSpPr>
                <p:cNvPr id="1048995"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96"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7"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7"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62" name="Group 42"/>
            <p:cNvGrpSpPr/>
            <p:nvPr userDrawn="1"/>
          </p:nvGrpSpPr>
          <p:grpSpPr>
            <a:xfrm>
              <a:off x="4421835" y="2277651"/>
              <a:ext cx="281352" cy="588192"/>
              <a:chOff x="1482928" y="1706140"/>
              <a:chExt cx="396240" cy="828375"/>
            </a:xfrm>
          </p:grpSpPr>
          <p:grpSp>
            <p:nvGrpSpPr>
              <p:cNvPr id="263" name="Group 56"/>
              <p:cNvGrpSpPr/>
              <p:nvPr/>
            </p:nvGrpSpPr>
            <p:grpSpPr>
              <a:xfrm>
                <a:off x="1482928" y="1706140"/>
                <a:ext cx="396240" cy="661021"/>
                <a:chOff x="1424940" y="1729740"/>
                <a:chExt cx="396240" cy="661021"/>
              </a:xfrm>
            </p:grpSpPr>
            <p:sp>
              <p:nvSpPr>
                <p:cNvPr id="1048998"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99"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8"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0"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64" name="Group 43"/>
            <p:cNvGrpSpPr/>
            <p:nvPr userDrawn="1"/>
          </p:nvGrpSpPr>
          <p:grpSpPr>
            <a:xfrm>
              <a:off x="6162859" y="2277651"/>
              <a:ext cx="281352" cy="588192"/>
              <a:chOff x="1482928" y="1706140"/>
              <a:chExt cx="396240" cy="828375"/>
            </a:xfrm>
          </p:grpSpPr>
          <p:grpSp>
            <p:nvGrpSpPr>
              <p:cNvPr id="265" name="Group 50"/>
              <p:cNvGrpSpPr/>
              <p:nvPr/>
            </p:nvGrpSpPr>
            <p:grpSpPr>
              <a:xfrm>
                <a:off x="1482928" y="1706140"/>
                <a:ext cx="396240" cy="661021"/>
                <a:chOff x="1424940" y="1729740"/>
                <a:chExt cx="396240" cy="661021"/>
              </a:xfrm>
            </p:grpSpPr>
            <p:sp>
              <p:nvSpPr>
                <p:cNvPr id="1049001"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02"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9"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3"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66" name="Group 44"/>
            <p:cNvGrpSpPr/>
            <p:nvPr userDrawn="1"/>
          </p:nvGrpSpPr>
          <p:grpSpPr>
            <a:xfrm>
              <a:off x="7903884" y="2277651"/>
              <a:ext cx="281352" cy="588192"/>
              <a:chOff x="1482928" y="1706140"/>
              <a:chExt cx="396240" cy="828375"/>
            </a:xfrm>
          </p:grpSpPr>
          <p:grpSp>
            <p:nvGrpSpPr>
              <p:cNvPr id="267" name="Group 45"/>
              <p:cNvGrpSpPr/>
              <p:nvPr/>
            </p:nvGrpSpPr>
            <p:grpSpPr>
              <a:xfrm>
                <a:off x="1482928" y="1706140"/>
                <a:ext cx="396240" cy="661021"/>
                <a:chOff x="1424940" y="1729740"/>
                <a:chExt cx="396240" cy="661021"/>
              </a:xfrm>
            </p:grpSpPr>
            <p:sp>
              <p:nvSpPr>
                <p:cNvPr id="1049004"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05"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0"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6"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007"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8"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9"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0"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1"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11"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57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7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18" name="Group 3"/>
          <p:cNvGrpSpPr/>
          <p:nvPr userDrawn="1"/>
        </p:nvGrpSpPr>
        <p:grpSpPr>
          <a:xfrm>
            <a:off x="939787" y="3189298"/>
            <a:ext cx="7245449" cy="588192"/>
            <a:chOff x="939787" y="2277651"/>
            <a:chExt cx="7245449" cy="588192"/>
          </a:xfrm>
        </p:grpSpPr>
        <p:grpSp>
          <p:nvGrpSpPr>
            <p:cNvPr id="419" name="Group 4"/>
            <p:cNvGrpSpPr/>
            <p:nvPr/>
          </p:nvGrpSpPr>
          <p:grpSpPr>
            <a:xfrm>
              <a:off x="939787" y="2277651"/>
              <a:ext cx="281352" cy="588192"/>
              <a:chOff x="1482928" y="1706140"/>
              <a:chExt cx="396240" cy="828375"/>
            </a:xfrm>
          </p:grpSpPr>
          <p:grpSp>
            <p:nvGrpSpPr>
              <p:cNvPr id="420" name="Group 29"/>
              <p:cNvGrpSpPr/>
              <p:nvPr/>
            </p:nvGrpSpPr>
            <p:grpSpPr>
              <a:xfrm>
                <a:off x="1482928" y="1706140"/>
                <a:ext cx="396240" cy="661021"/>
                <a:chOff x="1424940" y="1729740"/>
                <a:chExt cx="396240" cy="661021"/>
              </a:xfrm>
            </p:grpSpPr>
            <p:sp>
              <p:nvSpPr>
                <p:cNvPr id="1049575"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76"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47"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77"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1" name="Group 5"/>
            <p:cNvGrpSpPr/>
            <p:nvPr userDrawn="1"/>
          </p:nvGrpSpPr>
          <p:grpSpPr>
            <a:xfrm>
              <a:off x="2680811" y="2277651"/>
              <a:ext cx="281352" cy="588192"/>
              <a:chOff x="1482928" y="1706140"/>
              <a:chExt cx="396240" cy="828375"/>
            </a:xfrm>
          </p:grpSpPr>
          <p:grpSp>
            <p:nvGrpSpPr>
              <p:cNvPr id="422" name="Group 24"/>
              <p:cNvGrpSpPr/>
              <p:nvPr/>
            </p:nvGrpSpPr>
            <p:grpSpPr>
              <a:xfrm>
                <a:off x="1482928" y="1706140"/>
                <a:ext cx="396240" cy="661021"/>
                <a:chOff x="1424940" y="1729740"/>
                <a:chExt cx="396240" cy="661021"/>
              </a:xfrm>
            </p:grpSpPr>
            <p:sp>
              <p:nvSpPr>
                <p:cNvPr id="1049578"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79"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48"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0"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3" name="Group 6"/>
            <p:cNvGrpSpPr/>
            <p:nvPr userDrawn="1"/>
          </p:nvGrpSpPr>
          <p:grpSpPr>
            <a:xfrm>
              <a:off x="4421835" y="2277651"/>
              <a:ext cx="281352" cy="588192"/>
              <a:chOff x="1482928" y="1706140"/>
              <a:chExt cx="396240" cy="828375"/>
            </a:xfrm>
          </p:grpSpPr>
          <p:grpSp>
            <p:nvGrpSpPr>
              <p:cNvPr id="424" name="Group 19"/>
              <p:cNvGrpSpPr/>
              <p:nvPr/>
            </p:nvGrpSpPr>
            <p:grpSpPr>
              <a:xfrm>
                <a:off x="1482928" y="1706140"/>
                <a:ext cx="396240" cy="661021"/>
                <a:chOff x="1424940" y="1729740"/>
                <a:chExt cx="396240" cy="661021"/>
              </a:xfrm>
            </p:grpSpPr>
            <p:sp>
              <p:nvSpPr>
                <p:cNvPr id="1049581"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82"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49"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3"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5" name="Group 7"/>
            <p:cNvGrpSpPr/>
            <p:nvPr userDrawn="1"/>
          </p:nvGrpSpPr>
          <p:grpSpPr>
            <a:xfrm>
              <a:off x="6162859" y="2277651"/>
              <a:ext cx="281352" cy="588192"/>
              <a:chOff x="1482928" y="1706140"/>
              <a:chExt cx="396240" cy="828375"/>
            </a:xfrm>
          </p:grpSpPr>
          <p:grpSp>
            <p:nvGrpSpPr>
              <p:cNvPr id="426" name="Group 14"/>
              <p:cNvGrpSpPr/>
              <p:nvPr/>
            </p:nvGrpSpPr>
            <p:grpSpPr>
              <a:xfrm>
                <a:off x="1482928" y="1706140"/>
                <a:ext cx="396240" cy="661021"/>
                <a:chOff x="1424940" y="1729740"/>
                <a:chExt cx="396240" cy="661021"/>
              </a:xfrm>
            </p:grpSpPr>
            <p:sp>
              <p:nvSpPr>
                <p:cNvPr id="1049584"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85"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0"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6"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7" name="Group 8"/>
            <p:cNvGrpSpPr/>
            <p:nvPr userDrawn="1"/>
          </p:nvGrpSpPr>
          <p:grpSpPr>
            <a:xfrm>
              <a:off x="7903884" y="2277651"/>
              <a:ext cx="281352" cy="588192"/>
              <a:chOff x="1482928" y="1706140"/>
              <a:chExt cx="396240" cy="828375"/>
            </a:xfrm>
          </p:grpSpPr>
          <p:grpSp>
            <p:nvGrpSpPr>
              <p:cNvPr id="428" name="Group 9"/>
              <p:cNvGrpSpPr/>
              <p:nvPr/>
            </p:nvGrpSpPr>
            <p:grpSpPr>
              <a:xfrm>
                <a:off x="1482928" y="1706140"/>
                <a:ext cx="396240" cy="661021"/>
                <a:chOff x="1424940" y="1729740"/>
                <a:chExt cx="396240" cy="661021"/>
              </a:xfrm>
            </p:grpSpPr>
            <p:sp>
              <p:nvSpPr>
                <p:cNvPr id="1049587" name="Rectangle 1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88" name="Rectangle 1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1" name="Straight Arrow Connector 1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9" name="Rectangle 1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590" name="Text Placeholder 16"/>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1" name="Text Placeholder 16"/>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2" name="Text Placeholder 16"/>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3" name="Text Placeholder 16"/>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4" name="Text Placeholder 16"/>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29" name="Group 39"/>
          <p:cNvGrpSpPr/>
          <p:nvPr userDrawn="1"/>
        </p:nvGrpSpPr>
        <p:grpSpPr>
          <a:xfrm>
            <a:off x="939787" y="1482414"/>
            <a:ext cx="7245449" cy="588192"/>
            <a:chOff x="939787" y="2277651"/>
            <a:chExt cx="7245449" cy="588192"/>
          </a:xfrm>
        </p:grpSpPr>
        <p:grpSp>
          <p:nvGrpSpPr>
            <p:cNvPr id="430" name="Group 40"/>
            <p:cNvGrpSpPr/>
            <p:nvPr/>
          </p:nvGrpSpPr>
          <p:grpSpPr>
            <a:xfrm>
              <a:off x="939787" y="2277651"/>
              <a:ext cx="281352" cy="588192"/>
              <a:chOff x="1482928" y="1706140"/>
              <a:chExt cx="396240" cy="828375"/>
            </a:xfrm>
          </p:grpSpPr>
          <p:grpSp>
            <p:nvGrpSpPr>
              <p:cNvPr id="431" name="Group 66"/>
              <p:cNvGrpSpPr/>
              <p:nvPr/>
            </p:nvGrpSpPr>
            <p:grpSpPr>
              <a:xfrm>
                <a:off x="1482928" y="1706140"/>
                <a:ext cx="396240" cy="661021"/>
                <a:chOff x="1424940" y="1729740"/>
                <a:chExt cx="396240" cy="661021"/>
              </a:xfrm>
            </p:grpSpPr>
            <p:sp>
              <p:nvSpPr>
                <p:cNvPr id="1049595"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96"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2"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7"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2" name="Group 41"/>
            <p:cNvGrpSpPr/>
            <p:nvPr userDrawn="1"/>
          </p:nvGrpSpPr>
          <p:grpSpPr>
            <a:xfrm>
              <a:off x="2680811" y="2277651"/>
              <a:ext cx="281352" cy="588192"/>
              <a:chOff x="1482928" y="1706140"/>
              <a:chExt cx="396240" cy="828375"/>
            </a:xfrm>
          </p:grpSpPr>
          <p:grpSp>
            <p:nvGrpSpPr>
              <p:cNvPr id="433" name="Group 61"/>
              <p:cNvGrpSpPr/>
              <p:nvPr/>
            </p:nvGrpSpPr>
            <p:grpSpPr>
              <a:xfrm>
                <a:off x="1482928" y="1706140"/>
                <a:ext cx="396240" cy="661021"/>
                <a:chOff x="1424940" y="1729740"/>
                <a:chExt cx="396240" cy="661021"/>
              </a:xfrm>
            </p:grpSpPr>
            <p:sp>
              <p:nvSpPr>
                <p:cNvPr id="1049598"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99"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3"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0"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4" name="Group 42"/>
            <p:cNvGrpSpPr/>
            <p:nvPr userDrawn="1"/>
          </p:nvGrpSpPr>
          <p:grpSpPr>
            <a:xfrm>
              <a:off x="4421835" y="2277651"/>
              <a:ext cx="281352" cy="588192"/>
              <a:chOff x="1482928" y="1706140"/>
              <a:chExt cx="396240" cy="828375"/>
            </a:xfrm>
          </p:grpSpPr>
          <p:grpSp>
            <p:nvGrpSpPr>
              <p:cNvPr id="435" name="Group 56"/>
              <p:cNvGrpSpPr/>
              <p:nvPr/>
            </p:nvGrpSpPr>
            <p:grpSpPr>
              <a:xfrm>
                <a:off x="1482928" y="1706140"/>
                <a:ext cx="396240" cy="661021"/>
                <a:chOff x="1424940" y="1729740"/>
                <a:chExt cx="396240" cy="661021"/>
              </a:xfrm>
            </p:grpSpPr>
            <p:sp>
              <p:nvSpPr>
                <p:cNvPr id="1049601"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02"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4"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3"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6" name="Group 43"/>
            <p:cNvGrpSpPr/>
            <p:nvPr userDrawn="1"/>
          </p:nvGrpSpPr>
          <p:grpSpPr>
            <a:xfrm>
              <a:off x="6162859" y="2277651"/>
              <a:ext cx="281352" cy="588192"/>
              <a:chOff x="1482928" y="1706140"/>
              <a:chExt cx="396240" cy="828375"/>
            </a:xfrm>
          </p:grpSpPr>
          <p:grpSp>
            <p:nvGrpSpPr>
              <p:cNvPr id="437" name="Group 50"/>
              <p:cNvGrpSpPr/>
              <p:nvPr/>
            </p:nvGrpSpPr>
            <p:grpSpPr>
              <a:xfrm>
                <a:off x="1482928" y="1706140"/>
                <a:ext cx="396240" cy="661021"/>
                <a:chOff x="1424940" y="1729740"/>
                <a:chExt cx="396240" cy="661021"/>
              </a:xfrm>
            </p:grpSpPr>
            <p:sp>
              <p:nvSpPr>
                <p:cNvPr id="1049604"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05"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5"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6"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8" name="Group 44"/>
            <p:cNvGrpSpPr/>
            <p:nvPr userDrawn="1"/>
          </p:nvGrpSpPr>
          <p:grpSpPr>
            <a:xfrm>
              <a:off x="7903884" y="2277651"/>
              <a:ext cx="281352" cy="588192"/>
              <a:chOff x="1482928" y="1706140"/>
              <a:chExt cx="396240" cy="828375"/>
            </a:xfrm>
          </p:grpSpPr>
          <p:grpSp>
            <p:nvGrpSpPr>
              <p:cNvPr id="439" name="Group 45"/>
              <p:cNvGrpSpPr/>
              <p:nvPr/>
            </p:nvGrpSpPr>
            <p:grpSpPr>
              <a:xfrm>
                <a:off x="1482928" y="1706140"/>
                <a:ext cx="396240" cy="661021"/>
                <a:chOff x="1424940" y="1729740"/>
                <a:chExt cx="396240" cy="661021"/>
              </a:xfrm>
            </p:grpSpPr>
            <p:sp>
              <p:nvSpPr>
                <p:cNvPr id="1049607"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08"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6"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9"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610"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1"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2"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3"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4"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9"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07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7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94" name="Group 81"/>
          <p:cNvGrpSpPr/>
          <p:nvPr userDrawn="1"/>
        </p:nvGrpSpPr>
        <p:grpSpPr>
          <a:xfrm>
            <a:off x="2805107" y="1224889"/>
            <a:ext cx="3533786" cy="3185052"/>
            <a:chOff x="2801099" y="1114361"/>
            <a:chExt cx="3533786" cy="3185052"/>
          </a:xfrm>
        </p:grpSpPr>
        <p:grpSp>
          <p:nvGrpSpPr>
            <p:cNvPr id="295" name="Group 80"/>
            <p:cNvGrpSpPr/>
            <p:nvPr userDrawn="1"/>
          </p:nvGrpSpPr>
          <p:grpSpPr>
            <a:xfrm>
              <a:off x="2801099" y="1228944"/>
              <a:ext cx="3533786" cy="2955886"/>
              <a:chOff x="2801099" y="1066147"/>
              <a:chExt cx="3533786" cy="2955886"/>
            </a:xfrm>
          </p:grpSpPr>
          <p:grpSp>
            <p:nvGrpSpPr>
              <p:cNvPr id="296" name="Group 78"/>
              <p:cNvGrpSpPr/>
              <p:nvPr userDrawn="1"/>
            </p:nvGrpSpPr>
            <p:grpSpPr>
              <a:xfrm>
                <a:off x="6252959" y="1066147"/>
                <a:ext cx="81926" cy="2955886"/>
                <a:chOff x="6252959" y="1066147"/>
                <a:chExt cx="81926" cy="2955886"/>
              </a:xfrm>
            </p:grpSpPr>
            <p:sp>
              <p:nvSpPr>
                <p:cNvPr id="1049078" name="Oval 61"/>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79" name="Oval 63"/>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80" name="Oval 65"/>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81" name="Oval 67"/>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82" name="Oval 69"/>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97" name="Group 79"/>
              <p:cNvGrpSpPr/>
              <p:nvPr userDrawn="1"/>
            </p:nvGrpSpPr>
            <p:grpSpPr>
              <a:xfrm>
                <a:off x="2801099" y="1066147"/>
                <a:ext cx="81926" cy="2955886"/>
                <a:chOff x="2801099" y="1066147"/>
                <a:chExt cx="81926" cy="2955886"/>
              </a:xfrm>
            </p:grpSpPr>
            <p:sp>
              <p:nvSpPr>
                <p:cNvPr id="1049083" name="Oval 50"/>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84" name="Oval 52"/>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85" name="Oval 55"/>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86" name="Oval 57"/>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87" name="Oval 59"/>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298" name="Group 6"/>
            <p:cNvGrpSpPr/>
            <p:nvPr/>
          </p:nvGrpSpPr>
          <p:grpSpPr>
            <a:xfrm>
              <a:off x="2975830" y="1114361"/>
              <a:ext cx="3184323" cy="3185052"/>
              <a:chOff x="2908735" y="1068601"/>
              <a:chExt cx="3326530" cy="3327292"/>
            </a:xfrm>
          </p:grpSpPr>
          <p:sp>
            <p:nvSpPr>
              <p:cNvPr id="1049088" name="Freeform 90"/>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089" name="Freeform 135"/>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090" name="Freeform 136"/>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091" name="Freeform 137"/>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092" name="Freeform 138"/>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093" name="Freeform 139"/>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094" name="Freeform 140"/>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095" name="Freeform 141"/>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096" name="Freeform 142"/>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097" name="Freeform 143"/>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098" name="Freeform 144"/>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099" name="Oval 191"/>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0" name="Freeform 209"/>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1" name="Freeform 210"/>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2" name="Freeform 211"/>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3" name="Freeform 212"/>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4" name="Oval 213"/>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5" name="Freeform 214"/>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6" name="Freeform 215"/>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7" name="Freeform 216"/>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8" name="Freeform 217"/>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9" name="Freeform 912"/>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0" name="Freeform 831"/>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1" name="Freeform 832"/>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2" name="Freeform 833"/>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3" name="Freeform 834"/>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4" name="Freeform 835"/>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5" name="Freeform 836"/>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6" name="Freeform 837"/>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7" name="Freeform 838"/>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8" name="Freeform 839"/>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9" name="Freeform 840"/>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1049120" name="Text Placeholder 16"/>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1" name="Text Placeholder 16"/>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2" name="Text Placeholder 16"/>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3" name="Text Placeholder 16"/>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4" name="Text Placeholder 16"/>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5" name="Text Placeholder 16"/>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6" name="Text Placeholder 16"/>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7" name="Text Placeholder 16"/>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8" name="Text Placeholder 16"/>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9" name="Text Placeholder 16"/>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2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69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4"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75"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158" name="Group 5"/>
          <p:cNvGrpSpPr/>
          <p:nvPr/>
        </p:nvGrpSpPr>
        <p:grpSpPr>
          <a:xfrm>
            <a:off x="2263140" y="1653932"/>
            <a:ext cx="4747260" cy="830997"/>
            <a:chOff x="2263140" y="1779657"/>
            <a:chExt cx="4747260" cy="830997"/>
          </a:xfrm>
        </p:grpSpPr>
        <p:cxnSp>
          <p:nvCxnSpPr>
            <p:cNvPr id="3145730" name="Straight Connector 7"/>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51"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048652"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7"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258"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43" name="Group 5"/>
          <p:cNvGrpSpPr/>
          <p:nvPr/>
        </p:nvGrpSpPr>
        <p:grpSpPr>
          <a:xfrm>
            <a:off x="2263140" y="1653932"/>
            <a:ext cx="4747260" cy="830997"/>
            <a:chOff x="2263140" y="1779657"/>
            <a:chExt cx="4747260" cy="830997"/>
          </a:xfrm>
        </p:grpSpPr>
        <p:cxnSp>
          <p:nvCxnSpPr>
            <p:cNvPr id="3145815" name="Straight Connector 7"/>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281"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049282"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2"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83"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165" name="Group 5"/>
          <p:cNvGrpSpPr/>
          <p:nvPr/>
        </p:nvGrpSpPr>
        <p:grpSpPr>
          <a:xfrm>
            <a:off x="2263140" y="1653932"/>
            <a:ext cx="4747260" cy="830997"/>
            <a:chOff x="2263140" y="1779657"/>
            <a:chExt cx="4747260" cy="830997"/>
          </a:xfrm>
        </p:grpSpPr>
        <p:cxnSp>
          <p:nvCxnSpPr>
            <p:cNvPr id="3145731" name="Straight Connector 7"/>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81"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048682"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80"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281"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77" name="Group 5"/>
          <p:cNvGrpSpPr/>
          <p:nvPr/>
        </p:nvGrpSpPr>
        <p:grpSpPr>
          <a:xfrm>
            <a:off x="1403060" y="1183590"/>
            <a:ext cx="6337881" cy="1569620"/>
            <a:chOff x="1492092" y="1002130"/>
            <a:chExt cx="6337881" cy="1569620"/>
          </a:xfrm>
        </p:grpSpPr>
        <p:cxnSp>
          <p:nvCxnSpPr>
            <p:cNvPr id="3145826" name="Straight Connector 10"/>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24" name="Google Shape;302;p224"/>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378" name="Group 7"/>
          <p:cNvGrpSpPr/>
          <p:nvPr/>
        </p:nvGrpSpPr>
        <p:grpSpPr>
          <a:xfrm>
            <a:off x="1492092" y="3662045"/>
            <a:ext cx="6159817" cy="71120"/>
            <a:chOff x="2145983" y="2931954"/>
            <a:chExt cx="6159817" cy="71120"/>
          </a:xfrm>
        </p:grpSpPr>
        <p:sp>
          <p:nvSpPr>
            <p:cNvPr id="1049425"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426"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427" name="Text Placeholder 16"/>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88" name="Group 3"/>
          <p:cNvGrpSpPr/>
          <p:nvPr userDrawn="1"/>
        </p:nvGrpSpPr>
        <p:grpSpPr>
          <a:xfrm>
            <a:off x="444" y="0"/>
            <a:ext cx="9143556" cy="5143500"/>
            <a:chOff x="444" y="317809"/>
            <a:chExt cx="9143556" cy="5143500"/>
          </a:xfrm>
        </p:grpSpPr>
        <p:pic>
          <p:nvPicPr>
            <p:cNvPr id="2097205"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06"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07"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189" name="Group 12"/>
          <p:cNvGrpSpPr/>
          <p:nvPr userDrawn="1"/>
        </p:nvGrpSpPr>
        <p:grpSpPr>
          <a:xfrm>
            <a:off x="924129" y="1598931"/>
            <a:ext cx="7458302" cy="2018454"/>
            <a:chOff x="842849" y="1558291"/>
            <a:chExt cx="7458302" cy="2018454"/>
          </a:xfrm>
        </p:grpSpPr>
        <p:sp>
          <p:nvSpPr>
            <p:cNvPr id="1048807"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190" name="Group 7"/>
            <p:cNvGrpSpPr/>
            <p:nvPr/>
          </p:nvGrpSpPr>
          <p:grpSpPr>
            <a:xfrm>
              <a:off x="842849" y="1558291"/>
              <a:ext cx="7351622" cy="1896534"/>
              <a:chOff x="1582406" y="1522350"/>
              <a:chExt cx="6046550" cy="1943146"/>
            </a:xfrm>
          </p:grpSpPr>
          <p:sp>
            <p:nvSpPr>
              <p:cNvPr id="1048808"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09"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810"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156" name="Picture 8" descr="A picture containing person, computer, indoor  Description automatically generated"/>
          <p:cNvPicPr>
            <a:picLocks noChangeAspect="1"/>
          </p:cNvPicPr>
          <p:nvPr userDrawn="1"/>
        </p:nvPicPr>
        <p:blipFill rotWithShape="1">
          <a:blip r:embed="rId2"/>
          <a:srcRect r="11111"/>
          <a:stretch>
            <a:fillRect/>
          </a:stretch>
        </p:blipFill>
        <p:spPr>
          <a:xfrm flipH="1">
            <a:off x="0" y="0"/>
            <a:ext cx="9144000" cy="5143494"/>
          </a:xfrm>
          <a:prstGeom prst="rect">
            <a:avLst/>
          </a:prstGeom>
        </p:spPr>
      </p:pic>
      <p:pic>
        <p:nvPicPr>
          <p:cNvPr id="2097157" name="Google Shape;13;p29" descr="Shape  Description automatically generated with low confidence"/>
          <p:cNvPicPr preferRelativeResize="0">
            <a:picLocks/>
          </p:cNvPicPr>
          <p:nvPr userDrawn="1"/>
        </p:nvPicPr>
        <p:blipFill rotWithShape="1">
          <a:blip r:embed="rId3">
            <a:alphaModFix/>
          </a:blip>
          <a:srcRect/>
          <a:stretch>
            <a:fillRect/>
          </a:stretch>
        </p:blipFill>
        <p:spPr>
          <a:xfrm>
            <a:off x="0" y="6"/>
            <a:ext cx="9143990" cy="5148000"/>
          </a:xfrm>
          <a:prstGeom prst="rect">
            <a:avLst/>
          </a:prstGeom>
          <a:noFill/>
          <a:ln>
            <a:noFill/>
          </a:ln>
        </p:spPr>
      </p:pic>
      <p:sp>
        <p:nvSpPr>
          <p:cNvPr id="1048586" name="Google Shape;48;p35"/>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8587"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588"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9"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11" name="Group 3"/>
          <p:cNvGrpSpPr/>
          <p:nvPr userDrawn="1"/>
        </p:nvGrpSpPr>
        <p:grpSpPr>
          <a:xfrm>
            <a:off x="444" y="0"/>
            <a:ext cx="9143556" cy="5143500"/>
            <a:chOff x="444" y="317809"/>
            <a:chExt cx="9143556" cy="5143500"/>
          </a:xfrm>
        </p:grpSpPr>
        <p:pic>
          <p:nvPicPr>
            <p:cNvPr id="2097305"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306"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307"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412" name="Group 12"/>
          <p:cNvGrpSpPr/>
          <p:nvPr userDrawn="1"/>
        </p:nvGrpSpPr>
        <p:grpSpPr>
          <a:xfrm>
            <a:off x="924129" y="1598931"/>
            <a:ext cx="7458302" cy="2018454"/>
            <a:chOff x="842849" y="1558291"/>
            <a:chExt cx="7458302" cy="2018454"/>
          </a:xfrm>
        </p:grpSpPr>
        <p:sp>
          <p:nvSpPr>
            <p:cNvPr id="1049553"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13" name="Group 7"/>
            <p:cNvGrpSpPr/>
            <p:nvPr/>
          </p:nvGrpSpPr>
          <p:grpSpPr>
            <a:xfrm>
              <a:off x="842849" y="1558291"/>
              <a:ext cx="7351622" cy="1896534"/>
              <a:chOff x="1582406" y="1522350"/>
              <a:chExt cx="6046550" cy="1943146"/>
            </a:xfrm>
          </p:grpSpPr>
          <p:sp>
            <p:nvSpPr>
              <p:cNvPr id="1049554"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555"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556"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86" name="Group 4"/>
          <p:cNvGrpSpPr/>
          <p:nvPr userDrawn="1"/>
        </p:nvGrpSpPr>
        <p:grpSpPr>
          <a:xfrm>
            <a:off x="444" y="0"/>
            <a:ext cx="9143556" cy="5143500"/>
            <a:chOff x="444" y="317809"/>
            <a:chExt cx="9143556" cy="5143500"/>
          </a:xfrm>
        </p:grpSpPr>
        <p:pic>
          <p:nvPicPr>
            <p:cNvPr id="2097235"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6"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7"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287" name="Group 12"/>
          <p:cNvGrpSpPr/>
          <p:nvPr userDrawn="1"/>
        </p:nvGrpSpPr>
        <p:grpSpPr>
          <a:xfrm>
            <a:off x="924129" y="1598931"/>
            <a:ext cx="7458302" cy="2018454"/>
            <a:chOff x="842849" y="1558291"/>
            <a:chExt cx="7458302" cy="2018454"/>
          </a:xfrm>
        </p:grpSpPr>
        <p:sp>
          <p:nvSpPr>
            <p:cNvPr id="1049067"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288" name="Group 7"/>
            <p:cNvGrpSpPr/>
            <p:nvPr/>
          </p:nvGrpSpPr>
          <p:grpSpPr>
            <a:xfrm>
              <a:off x="842849" y="1558291"/>
              <a:ext cx="7351622" cy="1896534"/>
              <a:chOff x="1582406" y="1522350"/>
              <a:chExt cx="6046550" cy="1943146"/>
            </a:xfrm>
          </p:grpSpPr>
          <p:sp>
            <p:nvSpPr>
              <p:cNvPr id="1049068"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069"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1049070"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87" name="Group 4"/>
          <p:cNvGrpSpPr/>
          <p:nvPr userDrawn="1"/>
        </p:nvGrpSpPr>
        <p:grpSpPr>
          <a:xfrm>
            <a:off x="444" y="0"/>
            <a:ext cx="9143556" cy="5143500"/>
            <a:chOff x="444" y="317809"/>
            <a:chExt cx="9143556" cy="5143500"/>
          </a:xfrm>
        </p:grpSpPr>
        <p:pic>
          <p:nvPicPr>
            <p:cNvPr id="2097292"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93"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94"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9452" name="Rectangle: Rounded Corners 2"/>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53" name="Rectangle: Rounded Corners 16"/>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54"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388" name="Group 3"/>
          <p:cNvGrpSpPr/>
          <p:nvPr userDrawn="1"/>
        </p:nvGrpSpPr>
        <p:grpSpPr>
          <a:xfrm>
            <a:off x="1985011" y="1602036"/>
            <a:ext cx="502919" cy="45719"/>
            <a:chOff x="1985011" y="1602036"/>
            <a:chExt cx="502919" cy="45719"/>
          </a:xfrm>
          <a:solidFill>
            <a:schemeClr val="tx2"/>
          </a:solidFill>
        </p:grpSpPr>
        <p:sp>
          <p:nvSpPr>
            <p:cNvPr id="1049455"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56"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57"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58"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89" name="Group 2"/>
          <p:cNvGrpSpPr/>
          <p:nvPr userDrawn="1"/>
        </p:nvGrpSpPr>
        <p:grpSpPr>
          <a:xfrm>
            <a:off x="6656071" y="3518606"/>
            <a:ext cx="502919" cy="45719"/>
            <a:chOff x="6656071" y="3518606"/>
            <a:chExt cx="502919" cy="45719"/>
          </a:xfrm>
          <a:solidFill>
            <a:schemeClr val="bg2"/>
          </a:solidFill>
        </p:grpSpPr>
        <p:sp>
          <p:nvSpPr>
            <p:cNvPr id="1049459"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60"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61"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62"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463"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98" name="Group 4"/>
          <p:cNvGrpSpPr/>
          <p:nvPr userDrawn="1"/>
        </p:nvGrpSpPr>
        <p:grpSpPr>
          <a:xfrm>
            <a:off x="444" y="0"/>
            <a:ext cx="9143556" cy="5143500"/>
            <a:chOff x="444" y="317809"/>
            <a:chExt cx="9143556" cy="5143500"/>
          </a:xfrm>
        </p:grpSpPr>
        <p:pic>
          <p:nvPicPr>
            <p:cNvPr id="2097210"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11"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12"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857" name="Rectangle: Rounded Corners 2"/>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58" name="Rectangle: Rounded Corners 16"/>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59"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199" name="Group 3"/>
          <p:cNvGrpSpPr/>
          <p:nvPr userDrawn="1"/>
        </p:nvGrpSpPr>
        <p:grpSpPr>
          <a:xfrm>
            <a:off x="1985011" y="1602036"/>
            <a:ext cx="502919" cy="45719"/>
            <a:chOff x="1985011" y="1602036"/>
            <a:chExt cx="502919" cy="45719"/>
          </a:xfrm>
          <a:solidFill>
            <a:schemeClr val="accent3">
              <a:lumMod val="60000"/>
              <a:lumOff val="40000"/>
            </a:schemeClr>
          </a:solidFill>
        </p:grpSpPr>
        <p:sp>
          <p:nvSpPr>
            <p:cNvPr id="1048860"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61"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62"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63"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200"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8864"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65"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66"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67"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8868"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46" name="Group 4"/>
          <p:cNvGrpSpPr/>
          <p:nvPr userDrawn="1"/>
        </p:nvGrpSpPr>
        <p:grpSpPr>
          <a:xfrm>
            <a:off x="444" y="0"/>
            <a:ext cx="9143556" cy="5143500"/>
            <a:chOff x="444" y="317809"/>
            <a:chExt cx="9143556" cy="5143500"/>
          </a:xfrm>
        </p:grpSpPr>
        <p:pic>
          <p:nvPicPr>
            <p:cNvPr id="2097260"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61"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62"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9299" name="Rectangle: Rounded Corners 2"/>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00" name="Rectangle: Rounded Corners 16"/>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01"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347" name="Group 3"/>
          <p:cNvGrpSpPr/>
          <p:nvPr userDrawn="1"/>
        </p:nvGrpSpPr>
        <p:grpSpPr>
          <a:xfrm>
            <a:off x="1985011" y="1602036"/>
            <a:ext cx="502919" cy="45719"/>
            <a:chOff x="1985011" y="1602036"/>
            <a:chExt cx="502919" cy="45719"/>
          </a:xfrm>
          <a:solidFill>
            <a:schemeClr val="accent1">
              <a:lumMod val="60000"/>
              <a:lumOff val="40000"/>
            </a:schemeClr>
          </a:solidFill>
        </p:grpSpPr>
        <p:sp>
          <p:nvSpPr>
            <p:cNvPr id="1049302"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03"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04"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05"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48"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9306"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07"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08"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09"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310"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0" name="Picture 3"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81"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678" name="Rectangle 8"/>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048679" name="Text Placeholder 16"/>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048680" name="Text Placeholder 16"/>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134"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9135"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42" name="Picture 5"/>
          <p:cNvPicPr>
            <a:picLocks noChangeAspect="1"/>
          </p:cNvPicPr>
          <p:nvPr userDrawn="1"/>
        </p:nvPicPr>
        <p:blipFill rotWithShape="1">
          <a:blip r:embed="rId2"/>
          <a:srcRect l="6269" r="24764"/>
          <a:stretch>
            <a:fillRect/>
          </a:stretch>
        </p:blipFill>
        <p:spPr>
          <a:xfrm>
            <a:off x="0" y="1166968"/>
            <a:ext cx="4113765" cy="3976529"/>
          </a:xfrm>
          <a:prstGeom prst="rect">
            <a:avLst/>
          </a:prstGeom>
          <a:ln w="28575">
            <a:noFill/>
          </a:ln>
        </p:spPr>
      </p:pic>
      <p:pic>
        <p:nvPicPr>
          <p:cNvPr id="2097243"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01" name="Group 7"/>
          <p:cNvGrpSpPr/>
          <p:nvPr userDrawn="1"/>
        </p:nvGrpSpPr>
        <p:grpSpPr>
          <a:xfrm>
            <a:off x="724005" y="301093"/>
            <a:ext cx="2665754" cy="542340"/>
            <a:chOff x="5567543" y="349969"/>
            <a:chExt cx="2665754" cy="542340"/>
          </a:xfrm>
        </p:grpSpPr>
        <p:sp>
          <p:nvSpPr>
            <p:cNvPr id="1049136" name="Google Shape;152;p21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3145796"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137"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686"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9687"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20" name="Picture 5"/>
          <p:cNvPicPr>
            <a:picLocks noChangeAspect="1"/>
          </p:cNvPicPr>
          <p:nvPr userDrawn="1"/>
        </p:nvPicPr>
        <p:blipFill rotWithShape="1">
          <a:blip r:embed="rId2"/>
          <a:srcRect l="6269" r="24764"/>
          <a:stretch>
            <a:fillRect/>
          </a:stretch>
        </p:blipFill>
        <p:spPr>
          <a:xfrm>
            <a:off x="0" y="1166968"/>
            <a:ext cx="4113765" cy="3976529"/>
          </a:xfrm>
          <a:prstGeom prst="rect">
            <a:avLst/>
          </a:prstGeom>
          <a:ln w="28575">
            <a:noFill/>
          </a:ln>
        </p:spPr>
      </p:pic>
      <p:sp>
        <p:nvSpPr>
          <p:cNvPr id="1049688"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21" name="Picture 11"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461" name="Group 7"/>
          <p:cNvGrpSpPr/>
          <p:nvPr userDrawn="1"/>
        </p:nvGrpSpPr>
        <p:grpSpPr>
          <a:xfrm>
            <a:off x="724005" y="301093"/>
            <a:ext cx="2665754" cy="542340"/>
            <a:chOff x="5567543" y="349969"/>
            <a:chExt cx="2665754" cy="542340"/>
          </a:xfrm>
        </p:grpSpPr>
        <p:sp>
          <p:nvSpPr>
            <p:cNvPr id="1049689" name="Google Shape;152;p21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3145865"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690"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963"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8964"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26"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cxnSp>
        <p:nvCxnSpPr>
          <p:cNvPr id="3145769" name="Google Shape;131;p215"/>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8965"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6"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048967" name="Text Placeholder 16"/>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22"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9523"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524"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02" name="Picture 12"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525"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6"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45" name="Google Shape;131;p215"/>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527" name="Text Placeholder 16"/>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9528"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03"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529"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9530" name="Google Shape;48;p35"/>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9531"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32"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33"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54" name="Rectangle 6"/>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71" name="Picture 1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355" name="Text Placeholder 16"/>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6"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25"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357" name="Text Placeholder 16"/>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682" name="Rectangle 6"/>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9" name="Picture 12"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683" name="Text Placeholder 16"/>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4"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64"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685" name="Text Placeholder 16"/>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74" name="Rectangle 5"/>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049275" name="Text Placeholder 16"/>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9276" name="Text Placeholder 16"/>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254" name="Graphic 4"/>
          <p:cNvPicPr>
            <a:picLocks noChangeAspect="1"/>
          </p:cNvPicPr>
          <p:nvPr userDrawn="1"/>
        </p:nvPicPr>
        <p:blipFill rotWithShape="1">
          <a:blip r:embed="rId3"/>
          <a:srcRect l="11600" t="10539" r="7406" b="2262"/>
          <a:stretch>
            <a:fillRect/>
          </a:stretch>
        </p:blipFill>
        <p:spPr>
          <a:xfrm flipH="1">
            <a:off x="4961317" y="472968"/>
            <a:ext cx="3982986" cy="4288221"/>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57" name="Rectangle 5"/>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048658" name="Text Placeholder 16"/>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8659" name="Text Placeholder 16"/>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179" name="Graphic 4"/>
          <p:cNvPicPr>
            <a:picLocks noChangeAspect="1"/>
          </p:cNvPicPr>
          <p:nvPr userDrawn="1"/>
        </p:nvPicPr>
        <p:blipFill rotWithShape="1">
          <a:blip r:embed="rId3"/>
          <a:srcRect l="11600" t="10539" r="7406" b="2262"/>
          <a:stretch>
            <a:fillRect/>
          </a:stretch>
        </p:blipFill>
        <p:spPr>
          <a:xfrm flipH="1">
            <a:off x="4961317" y="472968"/>
            <a:ext cx="3982986" cy="4288221"/>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89" name="Rectangle 13"/>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275"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390"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391" name="Rectangle 20"/>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392" name="Google Shape;41;p34"/>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93" name="Picture Placeholder 5"/>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09720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pic>
        <p:nvPicPr>
          <p:cNvPr id="2097204" name="Graphic 4"/>
          <p:cNvPicPr>
            <a:picLocks noChangeAspect="1"/>
          </p:cNvPicPr>
          <p:nvPr userDrawn="1"/>
        </p:nvPicPr>
        <p:blipFill rotWithShape="1">
          <a:blip r:embed="rId3"/>
          <a:srcRect l="16487" t="8800" r="16531" b="52399"/>
          <a:stretch>
            <a:fillRect/>
          </a:stretch>
        </p:blipFill>
        <p:spPr>
          <a:xfrm>
            <a:off x="1035361" y="596414"/>
            <a:ext cx="7073279" cy="4097293"/>
          </a:xfrm>
          <a:prstGeom prst="rect">
            <a:avLst/>
          </a:prstGeom>
        </p:spPr>
      </p:pic>
      <p:sp>
        <p:nvSpPr>
          <p:cNvPr id="1048806" name="Text Placeholder 16"/>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19" name="Google Shape;26;p33"/>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2097300"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301" name="Google Shape;28;p33" descr="Graphical user interface  Description automatically generated with low confidence"/>
          <p:cNvPicPr preferRelativeResize="0">
            <a:picLocks/>
          </p:cNvPicPr>
          <p:nvPr userDrawn="1"/>
        </p:nvPicPr>
        <p:blipFill rotWithShape="1">
          <a:blip r:embed="rId3">
            <a:alphaModFix/>
          </a:blip>
          <a:srcRect/>
          <a:stretch>
            <a:fillRect/>
          </a:stretch>
        </p:blipFill>
        <p:spPr>
          <a:xfrm>
            <a:off x="652061" y="192491"/>
            <a:ext cx="7839878" cy="4758519"/>
          </a:xfrm>
          <a:prstGeom prst="rect">
            <a:avLst/>
          </a:prstGeom>
          <a:noFill/>
          <a:ln>
            <a:noFill/>
          </a:ln>
        </p:spPr>
      </p:pic>
      <p:sp>
        <p:nvSpPr>
          <p:cNvPr id="1049520" name="Google Shape;29;p33"/>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40" name="Google Shape;30;p33"/>
          <p:cNvCxnSpPr>
            <a:cxnSpLocks/>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41" name="Google Shape;31;p33"/>
          <p:cNvCxnSpPr>
            <a:cxnSpLocks/>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2" name="Google Shape;32;p33"/>
          <p:cNvCxnSpPr>
            <a:cxnSpLocks/>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3" name="Google Shape;33;p33"/>
          <p:cNvCxnSpPr>
            <a:cxnSpLocks/>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4" name="Google Shape;34;p33"/>
          <p:cNvCxnSpPr>
            <a:cxnSpLocks/>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521" name="Google Shape;35;p33"/>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914" name="Google Shape;82;p38"/>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19"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220" name="Google Shape;84;p38" descr="A picture containing text, vector graphics, toy, doll  Description automatically generated"/>
          <p:cNvPicPr preferRelativeResize="0">
            <a:picLocks/>
          </p:cNvPicPr>
          <p:nvPr userDrawn="1"/>
        </p:nvPicPr>
        <p:blipFill rotWithShape="1">
          <a:blip r:embed="rId3">
            <a:alphaModFix/>
          </a:blip>
          <a:srcRect/>
          <a:stretch>
            <a:fillRect/>
          </a:stretch>
        </p:blipFill>
        <p:spPr>
          <a:xfrm>
            <a:off x="1145672" y="987084"/>
            <a:ext cx="2215127" cy="3457594"/>
          </a:xfrm>
          <a:prstGeom prst="rect">
            <a:avLst/>
          </a:prstGeom>
          <a:noFill/>
          <a:ln>
            <a:noFill/>
          </a:ln>
        </p:spPr>
      </p:pic>
      <p:sp>
        <p:nvSpPr>
          <p:cNvPr id="1048915" name="Google Shape;85;p38"/>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57"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08"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grpSp>
        <p:nvGrpSpPr>
          <p:cNvPr id="415" name="Group 14"/>
          <p:cNvGrpSpPr/>
          <p:nvPr userDrawn="1"/>
        </p:nvGrpSpPr>
        <p:grpSpPr>
          <a:xfrm>
            <a:off x="3907491" y="3547977"/>
            <a:ext cx="1329018" cy="71718"/>
            <a:chOff x="3907491" y="3547977"/>
            <a:chExt cx="1329018" cy="71718"/>
          </a:xfrm>
        </p:grpSpPr>
        <p:sp>
          <p:nvSpPr>
            <p:cNvPr id="1049558" name="Google Shape;90;p39"/>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59" name="Google Shape;91;p39"/>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0" name="Google Shape;92;p39"/>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1" name="Google Shape;93;p39"/>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2" name="Google Shape;94;p39"/>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3" name="Google Shape;95;p39"/>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4" name="Google Shape;96;p39"/>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5" name="Google Shape;97;p39"/>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6" name="Google Shape;98;p39"/>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7" name="Google Shape;99;p39"/>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568" name="Google Shape;100;p3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199"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48"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grpSp>
        <p:nvGrpSpPr>
          <p:cNvPr id="314" name="Google Shape;89;p39"/>
          <p:cNvGrpSpPr/>
          <p:nvPr userDrawn="1"/>
        </p:nvGrpSpPr>
        <p:grpSpPr>
          <a:xfrm>
            <a:off x="3907491" y="3547977"/>
            <a:ext cx="1329018" cy="71718"/>
            <a:chOff x="3837640" y="2865532"/>
            <a:chExt cx="1329018" cy="71718"/>
          </a:xfrm>
        </p:grpSpPr>
        <p:sp>
          <p:nvSpPr>
            <p:cNvPr id="1049200" name="Google Shape;90;p39"/>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1" name="Google Shape;91;p39"/>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2" name="Google Shape;92;p39"/>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3" name="Google Shape;93;p39"/>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4" name="Google Shape;94;p39"/>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5" name="Google Shape;95;p39"/>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6" name="Google Shape;96;p39"/>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7" name="Google Shape;97;p39"/>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8" name="Google Shape;98;p39"/>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9" name="Google Shape;99;p39"/>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210" name="Google Shape;100;p3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slideLayout" Target="../slideLayouts/slideLayout118.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19" Type="http://schemas.openxmlformats.org/officeDocument/2006/relationships/theme" Target="../theme/theme1.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116.xml" /></Relationships>
</file>

<file path=ppt/slides/_rels/slide2.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1.xml" /><Relationship Id="rId1" Type="http://schemas.openxmlformats.org/officeDocument/2006/relationships/slideLayout" Target="../slideLayouts/slideLayout118.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7" name="Text Placeholder 1"/>
          <p:cNvSpPr>
            <a:spLocks noGrp="1"/>
          </p:cNvSpPr>
          <p:nvPr>
            <p:ph type="body" sz="quarter" idx="11"/>
          </p:nvPr>
        </p:nvSpPr>
        <p:spPr>
          <a:xfrm>
            <a:off x="0" y="2640950"/>
            <a:ext cx="3950677" cy="1525607"/>
          </a:xfrm>
        </p:spPr>
        <p:txBody>
          <a:bodyPr/>
          <a:lstStyle/>
          <a:p>
            <a:r>
              <a:rPr lang="en-US" dirty="0"/>
              <a:t>“To Do Planner”</a:t>
            </a:r>
            <a:endParaRPr lang="zh-CN" altLang="en-US"/>
          </a:p>
          <a:p>
            <a:endParaRPr lang="en-US" dirty="0"/>
          </a:p>
          <a:p>
            <a:r>
              <a:rPr lang="en-US" dirty="0"/>
              <a:t>   TASK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Google Shape;234;p49"/>
          <p:cNvPicPr preferRelativeResize="0">
            <a:picLocks/>
          </p:cNvPicPr>
          <p:nvPr/>
        </p:nvPicPr>
        <p:blipFill rotWithShape="1">
          <a:blip r:embed="rId2">
            <a:alphaModFix/>
          </a:blip>
          <a:srcRect/>
          <a:stretch>
            <a:fillRect/>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048582"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JOB SEARCH WEBSITE</a:t>
            </a:r>
            <a:endParaRPr sz="1829" dirty="0">
              <a:solidFill>
                <a:schemeClr val="lt2"/>
              </a:solidFill>
              <a:latin typeface="EB Garamond"/>
              <a:ea typeface="EB Garamond"/>
              <a:cs typeface="EB Garamond"/>
              <a:sym typeface="EB Garamond"/>
            </a:endParaRPr>
          </a:p>
        </p:txBody>
      </p:sp>
      <p:sp>
        <p:nvSpPr>
          <p:cNvPr id="1048583"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a:buNone/>
            </a:pPr>
            <a:endParaRPr lang="en-US" dirty="0"/>
          </a:p>
        </p:txBody>
      </p:sp>
      <p:pic>
        <p:nvPicPr>
          <p:cNvPr id="2097155" name="Google Shape;1841;p210"/>
          <p:cNvPicPr preferRelativeResize="0">
            <a:picLocks/>
          </p:cNvPicPr>
          <p:nvPr/>
        </p:nvPicPr>
        <p:blipFill rotWithShape="1">
          <a:blip r:embed="rId3">
            <a:alphaModFix/>
          </a:blip>
          <a:srcRect/>
          <a:stretch>
            <a:fillRect/>
          </a:stretch>
        </p:blipFill>
        <p:spPr>
          <a:xfrm>
            <a:off x="4353539" y="242113"/>
            <a:ext cx="9144000" cy="5143500"/>
          </a:xfrm>
          <a:prstGeom prst="rect">
            <a:avLst/>
          </a:prstGeom>
          <a:noFill/>
          <a:ln>
            <a:noFill/>
          </a:ln>
        </p:spPr>
      </p:pic>
      <p:graphicFrame>
        <p:nvGraphicFramePr>
          <p:cNvPr id="4194304" name="Google Shape;1842;p210"/>
          <p:cNvGraphicFramePr>
            <a:graphicFrameLocks/>
          </p:cNvGraphicFramePr>
          <p:nvPr/>
        </p:nvGraphicFramePr>
        <p:xfrm>
          <a:off x="144710" y="1954819"/>
          <a:ext cx="4279525" cy="2590620"/>
        </p:xfrm>
        <a:graphic>
          <a:graphicData uri="http://schemas.openxmlformats.org/drawingml/2006/table">
            <a:tbl>
              <a:tblPr>
                <a:noFill/>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a:t>
                      </a:r>
                      <a:r>
                        <a:rPr lang="en-US" dirty="0">
                          <a:solidFill>
                            <a:schemeClr val="bg1"/>
                          </a:solidFill>
                          <a:latin typeface="Times New Roman" panose="02020603050405020304" pitchFamily="18" charset="0"/>
                          <a:cs typeface="Times New Roman" panose="02020603050405020304" pitchFamily="18" charset="0"/>
                        </a:rPr>
                        <a:t>33268</a:t>
                      </a:r>
                      <a:endParaRPr lang="zh-CN" altLang="en-US"/>
                    </a:p>
                  </a:txBody>
                  <a:tcPr marL="91425" marR="91425" marT="91425" marB="91425"/>
                </a:tc>
                <a:tc>
                  <a:txBody>
                    <a:bodyPr/>
                    <a:lstStyle/>
                    <a:p>
                      <a:pPr marL="0" lvl="0" indent="0" algn="l" rtl="0">
                        <a:spcBef>
                          <a:spcPts val="0"/>
                        </a:spcBef>
                        <a:spcAft>
                          <a:spcPts val="0"/>
                        </a:spcAft>
                        <a:buNone/>
                      </a:pPr>
                      <a:r>
                        <a:rPr lang="en-US" dirty="0">
                          <a:solidFill>
                            <a:schemeClr val="bg1"/>
                          </a:solidFill>
                          <a:latin typeface="Times New Roman" panose="02020603050405020304" pitchFamily="18" charset="0"/>
                          <a:cs typeface="Times New Roman" panose="02020603050405020304" pitchFamily="18" charset="0"/>
                        </a:rPr>
                        <a:t>Chanthini. R</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no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dirty="0">
                          <a:solidFill>
                            <a:schemeClr val="bg1"/>
                          </a:solidFill>
                          <a:latin typeface="Times New Roman" panose="02020603050405020304" pitchFamily="18" charset="0"/>
                          <a:cs typeface="Times New Roman" panose="02020603050405020304" pitchFamily="18" charset="0"/>
                        </a:rPr>
                        <a:t>2108a33276</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dirty="0">
                          <a:solidFill>
                            <a:schemeClr val="bg1"/>
                          </a:solidFill>
                          <a:latin typeface="Times New Roman" panose="02020603050405020304" pitchFamily="18" charset="0"/>
                          <a:cs typeface="Times New Roman" panose="02020603050405020304" pitchFamily="18" charset="0"/>
                        </a:rPr>
                        <a:t>Jeevitha. PM</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US" dirty="0">
                          <a:solidFill>
                            <a:schemeClr val="bg1"/>
                          </a:solidFill>
                          <a:latin typeface="Times New Roman" panose="02020603050405020304" pitchFamily="18" charset="0"/>
                          <a:cs typeface="Times New Roman" panose="02020603050405020304" pitchFamily="18" charset="0"/>
                        </a:rPr>
                        <a:t>2108a33280</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dirty="0">
                          <a:solidFill>
                            <a:schemeClr val="bg1"/>
                          </a:solidFill>
                          <a:latin typeface="Times New Roman" panose="02020603050405020304" pitchFamily="18" charset="0"/>
                          <a:cs typeface="Times New Roman" panose="02020603050405020304" pitchFamily="18" charset="0"/>
                        </a:rPr>
                        <a:t>Kokilavani.M </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pPr>
                      <a:r>
                        <a:rPr lang="en-US" altLang="en-US">
                          <a:solidFill>
                            <a:srgbClr val="FFFFFF"/>
                          </a:solidFill>
                        </a:rPr>
                        <a:t>A33</a:t>
                      </a:r>
                      <a:endParaRPr lang="zh-CN" altLang="en-US"/>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dirty="0">
                          <a:solidFill>
                            <a:schemeClr val="bg1"/>
                          </a:solidFill>
                        </a:rPr>
                        <a:t>2108a33305</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Vinodhini. S</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pPr>
                      <a:r>
                        <a:rPr lang="en-US" dirty="0">
                          <a:solidFill>
                            <a:schemeClr val="bg1"/>
                          </a:solidFill>
                        </a:rPr>
                        <a:t>A33</a:t>
                      </a:r>
                      <a:endParaRPr lang="en-IN"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Text Placeholder 2"/>
          <p:cNvSpPr>
            <a:spLocks noGrp="1"/>
          </p:cNvSpPr>
          <p:nvPr>
            <p:ph type="body" sz="quarter" idx="13"/>
          </p:nvPr>
        </p:nvSpPr>
        <p:spPr>
          <a:xfrm>
            <a:off x="195833" y="734756"/>
            <a:ext cx="4286220" cy="4235684"/>
          </a:xfrm>
        </p:spPr>
        <p:txBody>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1.Introduction</a:t>
            </a:r>
          </a:p>
          <a:p>
            <a:r>
              <a:rPr lang="en-US" b="1" dirty="0">
                <a:latin typeface="Times New Roman" panose="02020603050405020304" pitchFamily="18" charset="0"/>
                <a:ea typeface="Tahoma" panose="020B0604030504040204" pitchFamily="34" charset="0"/>
                <a:cs typeface="Times New Roman" panose="02020603050405020304" pitchFamily="18" charset="0"/>
              </a:rPr>
              <a:t>1.1 Purpose</a:t>
            </a:r>
          </a:p>
          <a:p>
            <a:r>
              <a:rPr lang="en-US" altLang="en-US" b="1" dirty="0">
                <a:latin typeface="Times New Roman" panose="02020603050405020304" pitchFamily="18" charset="0"/>
                <a:ea typeface="Tahoma" panose="020B0604030504040204" pitchFamily="34" charset="0"/>
                <a:cs typeface="Times New Roman" panose="02020603050405020304" pitchFamily="18" charset="0"/>
              </a:rPr>
              <a:t>To-do planners are useful for individuals who need to manage their personal tasks, as well as for teams who need to collaborate on projects and ensure that tasks are completed on time. They can also help to reduce stress and improve productivity by providing a clear overview of tasks and deadlines.</a:t>
            </a:r>
            <a:endParaRPr lang="zh-CN" altLang="en-US"/>
          </a:p>
          <a:p>
            <a:r>
              <a:rPr lang="en-US" altLang="en-US" b="1" dirty="0">
                <a:latin typeface="Times New Roman" panose="02020603050405020304" pitchFamily="18" charset="0"/>
                <a:ea typeface="Tahoma" panose="020B0604030504040204" pitchFamily="34" charset="0"/>
                <a:cs typeface="Times New Roman" panose="02020603050405020304" pitchFamily="18" charset="0"/>
              </a:rPr>
              <a:t>A to-do planner typically includes features such as a task list, calendar, reminders, and notes. Users can create tasks, set due dates, and assign priorities to each task. The calendar view allows users to view their tasks for a specific day, week, or month, and the reminder feature sends notifications when tasks are due.</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ext Placeholder 2"/>
          <p:cNvSpPr>
            <a:spLocks noGrp="1"/>
          </p:cNvSpPr>
          <p:nvPr>
            <p:ph type="body" sz="quarter" idx="13"/>
          </p:nvPr>
        </p:nvSpPr>
        <p:spPr>
          <a:xfrm>
            <a:off x="0" y="655856"/>
            <a:ext cx="4794063" cy="4041739"/>
          </a:xfrm>
        </p:spPr>
        <p:txBody>
          <a:bodyPr/>
          <a:lstStyle/>
          <a:p>
            <a:pPr algn="just">
              <a:lnSpc>
                <a:spcPct val="115000"/>
              </a:lnSpc>
              <a:spcAft>
                <a:spcPts val="1000"/>
              </a:spcAft>
            </a:pPr>
            <a:r>
              <a:rPr lang="en-IN" b="1" dirty="0">
                <a:effectLst/>
                <a:latin typeface="Times New Roman" panose="02020603050405020304" pitchFamily="18" charset="0"/>
                <a:ea typeface="Tahoma" panose="020B0604030504040204" pitchFamily="34" charset="0"/>
                <a:cs typeface="Times New Roman" panose="02020603050405020304" pitchFamily="18" charset="0"/>
              </a:rPr>
              <a:t>1.3 Scope</a:t>
            </a:r>
            <a:endParaRPr lang="en-IN" dirty="0">
              <a:effectLst/>
              <a:latin typeface="Times New Roman" panose="02020603050405020304" pitchFamily="18" charset="0"/>
              <a:ea typeface="Tahoma" panose="020B0604030504040204" pitchFamily="34" charset="0"/>
              <a:cs typeface="Times New Roman" panose="02020603050405020304" pitchFamily="18" charset="0"/>
            </a:endParaRPr>
          </a:p>
          <a:p>
            <a:r>
              <a:rPr lang="en-US" sz="1600" dirty="0">
                <a:effectLst/>
                <a:latin typeface="Times New Roman" panose="02020603050405020304" pitchFamily="18" charset="0"/>
                <a:ea typeface="Tahoma" panose="020B0604030504040204" pitchFamily="34" charset="0"/>
                <a:cs typeface="Times New Roman" panose="02020603050405020304" pitchFamily="18" charset="0"/>
              </a:rPr>
              <a:t>A to-do plan typically refers to a list of tasks or activities that need to be completed within a specified time frame. The scope of a to-do plan can vary depending on the individual or organization creating it.</a:t>
            </a:r>
            <a:endParaRPr lang="en-IN" sz="1600" dirty="0">
              <a:effectLst/>
              <a:latin typeface="Times New Roman" panose="02020603050405020304" pitchFamily="18" charset="0"/>
              <a:ea typeface="Tahoma" panose="020B0604030504040204" pitchFamily="34" charset="0"/>
              <a:cs typeface="Times New Roman" panose="02020603050405020304" pitchFamily="18" charset="0"/>
            </a:endParaRPr>
          </a:p>
          <a:p>
            <a:r>
              <a:rPr lang="en-US" sz="1600" dirty="0">
                <a:effectLst/>
                <a:latin typeface="Times New Roman" panose="02020603050405020304" pitchFamily="18" charset="0"/>
                <a:ea typeface="Tahoma" panose="020B0604030504040204" pitchFamily="34" charset="0"/>
                <a:cs typeface="Times New Roman" panose="02020603050405020304" pitchFamily="18" charset="0"/>
              </a:rPr>
              <a:t>For an individual, the scope of a to-do plan may include tasks related to personal goals, such as exercising regularly, completing household chores, or working on a hobby project. It may also include work-related tasks, such as meeting deadlines, attending meetings, or responding to emails.</a:t>
            </a:r>
            <a:endParaRPr lang="en-IN" sz="1600" dirty="0">
              <a:effectLst/>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body" sz="quarter" idx="13"/>
          </p:nvPr>
        </p:nvSpPr>
        <p:spPr>
          <a:xfrm>
            <a:off x="144463" y="717550"/>
            <a:ext cx="4343400" cy="3889375"/>
          </a:xfrm>
        </p:spPr>
        <p:txBody>
          <a:bodyPr/>
          <a:lstStyle/>
          <a:p>
            <a:pPr marL="0" indent="0" algn="just">
              <a:lnSpc>
                <a:spcPct val="107000"/>
              </a:lnSpc>
              <a:spcAft>
                <a:spcPts val="800"/>
              </a:spcAft>
              <a:buNone/>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2.4 OPERATING ENVIRONMENT</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Xampp</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VS code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Microsoft edge or Chrome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endParaRPr lang="en-IN" sz="1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2.5 DESIGN AND IMPLEMENTATION CONSTRAITS</a:t>
            </a:r>
          </a:p>
          <a:p>
            <a:pPr>
              <a:lnSpc>
                <a:spcPct val="107000"/>
              </a:lnSpc>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Identify your goals and priorities: The first step in creating a to-do plan is to identify what you need to accomplish. Make a list of all your goals, both short-term and long-term, and prioritize them based on their importance.</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a:lnSpc>
                <a:spcPct val="107000"/>
              </a:lnSpc>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Break your goals into smaller tasks: Once you have identified your goals, break them down into smaller, more manageable tasks. This will make it easier to work on your goals and ensure that you make progress towards achieving them.</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itle 1"/>
          <p:cNvSpPr>
            <a:spLocks noGrp="1"/>
          </p:cNvSpPr>
          <p:nvPr>
            <p:ph type="body" sz="quarter" idx="13"/>
          </p:nvPr>
        </p:nvSpPr>
        <p:spPr>
          <a:xfrm>
            <a:off x="228600" y="770197"/>
            <a:ext cx="4449274" cy="3449594"/>
          </a:xfrm>
        </p:spPr>
        <p:txBody>
          <a:bodyPr>
            <a:normAutofit/>
          </a:bodyPr>
          <a:lstStyle/>
          <a:p>
            <a:r>
              <a:rPr lang="en-US" sz="2700" dirty="0">
                <a:latin typeface="Times New Roman" panose="02020603050405020304" pitchFamily="18" charset="0"/>
                <a:cs typeface="Times New Roman" panose="02020603050405020304" pitchFamily="18" charset="0"/>
              </a:rPr>
              <a:t>2.6 USER DOCUMENTATION</a:t>
            </a:r>
            <a:endParaRPr sz="2700"/>
          </a:p>
          <a:p>
            <a:endParaRPr sz="2700"/>
          </a:p>
          <a:p>
            <a:r>
              <a:rPr lang="en-US" altLang="en-US"/>
              <a:t>The To-Do Plan is a system designed to help you prioritize and manage your daily tasks effectively. By breaking your goals into smaller, more manageable tasks, assigning deadlines, and prioritizing them based on importance, you can stay organized and focused on achieving your goals.</a:t>
            </a:r>
            <a:endParaRPr lang="zh-CN" altLang="en-US"/>
          </a:p>
          <a:p>
            <a:endParaRPr lang="zh-CN" altLang="en-US"/>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Title 1"/>
          <p:cNvSpPr>
            <a:spLocks noGrp="1"/>
          </p:cNvSpPr>
          <p:nvPr>
            <p:ph type="body" sz="quarter" idx="13"/>
          </p:nvPr>
        </p:nvSpPr>
        <p:spPr>
          <a:xfrm>
            <a:off x="117568" y="709176"/>
            <a:ext cx="4540079" cy="3995225"/>
          </a:xfrm>
        </p:spPr>
        <p:txBody>
          <a:bodyPr>
            <a:normAutofit/>
          </a:bodyPr>
          <a:lstStyle/>
          <a:p>
            <a:pPr marL="0" indent="0">
              <a:buNone/>
            </a:pPr>
            <a:r>
              <a:rPr lang="en-US" sz="1000" dirty="0">
                <a:latin typeface="Times New Roman" panose="02020603050405020304" pitchFamily="18" charset="0"/>
                <a:cs typeface="Times New Roman" panose="02020603050405020304" pitchFamily="18" charset="0"/>
              </a:rPr>
              <a:t>3. External Interface Requirements</a:t>
            </a:r>
          </a:p>
          <a:p>
            <a:pPr marL="0" indent="0">
              <a:buNone/>
            </a:pPr>
            <a:endParaRPr lang="zh-CN" altLang="en-US"/>
          </a:p>
          <a:p>
            <a:pPr marL="0" indent="0">
              <a:buNone/>
            </a:pPr>
            <a:r>
              <a:rPr lang="en-US" altLang="en-US" sz="1000" dirty="0">
                <a:latin typeface="Times New Roman" panose="02020603050405020304" pitchFamily="18" charset="0"/>
                <a:cs typeface="Times New Roman" panose="02020603050405020304" pitchFamily="18" charset="0"/>
              </a:rPr>
              <a:t>External Requirements:</a:t>
            </a:r>
            <a:endParaRPr lang="zh-CN" altLang="en-US"/>
          </a:p>
          <a:p>
            <a:pPr marL="0" indent="0">
              <a:buNone/>
            </a:pPr>
            <a:r>
              <a:rPr lang="en-US" altLang="en-US" sz="1000" dirty="0">
                <a:latin typeface="Times New Roman" panose="02020603050405020304" pitchFamily="18" charset="0"/>
                <a:cs typeface="Times New Roman" panose="02020603050405020304" pitchFamily="18" charset="0"/>
              </a:rPr>
              <a:t>Regulatory compliance: If an organization is subject to certain regulations, such as deadlines for tax returns, it must ensure that the To-Do Plan system complies with those regulations. </a:t>
            </a:r>
            <a:endParaRPr lang="zh-CN" altLang="en-US"/>
          </a:p>
          <a:p>
            <a:pPr marL="0" indent="0">
              <a:buNone/>
            </a:pPr>
            <a:endParaRPr lang="zh-CN" altLang="en-US"/>
          </a:p>
          <a:p>
            <a:pPr marL="0" indent="0">
              <a:buNone/>
            </a:pPr>
            <a:r>
              <a:rPr lang="en-US" altLang="en-US" sz="1000" dirty="0">
                <a:latin typeface="Times New Roman" panose="02020603050405020304" pitchFamily="18" charset="0"/>
                <a:cs typeface="Times New Roman" panose="02020603050405020304" pitchFamily="18" charset="0"/>
              </a:rPr>
              <a:t>Internal Requirements:</a:t>
            </a:r>
            <a:endParaRPr lang="zh-CN" altLang="en-US"/>
          </a:p>
          <a:p>
            <a:pPr marL="0" indent="0">
              <a:buNone/>
            </a:pPr>
            <a:r>
              <a:rPr lang="en-US" altLang="en-US" sz="1000" dirty="0">
                <a:latin typeface="Times New Roman" panose="02020603050405020304" pitchFamily="18" charset="0"/>
                <a:cs typeface="Times New Roman" panose="02020603050405020304" pitchFamily="18" charset="0"/>
              </a:rPr>
              <a:t>Organizational goals and objectives: The To-Do Plan system should align with the goals and objectives of the organization. For example, if the organization's goal is to increase revenue, the To-Do Plan should prioritize tasks that contribute to that goal. </a:t>
            </a:r>
            <a:r>
              <a:rPr lang="en-US" sz="1000" dirty="0">
                <a:latin typeface="Times New Roman" panose="02020603050405020304" pitchFamily="18" charset="0"/>
                <a:cs typeface="Times New Roman" panose="02020603050405020304" pitchFamily="18" charset="0"/>
              </a:rPr>
              <a:t>      </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ext Placeholder 1"/>
          <p:cNvSpPr>
            <a:spLocks noGrp="1"/>
          </p:cNvSpPr>
          <p:nvPr>
            <p:ph type="body" idx="1"/>
          </p:nvPr>
        </p:nvSpPr>
        <p:spPr/>
        <p:txBody>
          <a:bodyPr/>
          <a:lstStyle/>
          <a:p>
            <a:r>
              <a:rPr lang="en-IN" sz="1000" dirty="0">
                <a:latin typeface="Times New Roman" panose="02020603050405020304" pitchFamily="18" charset="0"/>
                <a:cs typeface="Times New Roman" panose="02020603050405020304" pitchFamily="18" charset="0"/>
              </a:rPr>
              <a:t>SUMMARY</a:t>
            </a:r>
          </a:p>
          <a:p>
            <a:pPr>
              <a:buNone/>
            </a:pPr>
            <a:endParaRPr lang="en-US" dirty="0"/>
          </a:p>
        </p:txBody>
      </p:sp>
      <p:sp>
        <p:nvSpPr>
          <p:cNvPr id="1048600" name="Text Placeholder 2"/>
          <p:cNvSpPr>
            <a:spLocks noGrp="1"/>
          </p:cNvSpPr>
          <p:nvPr>
            <p:ph type="body" idx="2"/>
          </p:nvPr>
        </p:nvSpPr>
        <p:spPr>
          <a:xfrm>
            <a:off x="135731" y="1194361"/>
            <a:ext cx="4527709" cy="3419203"/>
          </a:xfrm>
        </p:spPr>
        <p:txBody>
          <a:bodyPr>
            <a:normAutofit/>
          </a:bodyPr>
          <a:lstStyle/>
          <a:p>
            <a:r>
              <a:rPr lang="en-US" sz="1100" dirty="0">
                <a:latin typeface="Times New Roman" panose="02020603050405020304" pitchFamily="18" charset="0"/>
                <a:cs typeface="Times New Roman" panose="02020603050405020304" pitchFamily="18" charset="0"/>
              </a:rPr>
              <a:t>The To-Do Planner is a system designed to help individuals or organizations prioritize and manage their daily tasks effectively. It involves breaking down goals into smaller, more manageable tasks, assigning deadlines to each task, and prioritizing them based on their importance. The To-Do Planner can help individuals or organizations stay organized, focused, and productive, and make progress towards achieving their goals.</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The To-Do Planner system should take into account both external and internal requirements, such as regulatory compliance, stakeholder expectations, organizational goals, and resource constraints. By considering these requirements when developing and implementing the To-Do Planner, individuals or organizations can ensure that the system is effective, efficient, and aligned with their goals and objectives.</a:t>
            </a:r>
          </a:p>
        </p:txBody>
      </p:sp>
      <p:sp>
        <p:nvSpPr>
          <p:cNvPr id="1048601" name="Title 3"/>
          <p:cNvSpPr>
            <a:spLocks noGrp="1"/>
          </p:cNvSpPr>
          <p:nvPr>
            <p:ph type="title"/>
          </p:nvPr>
        </p:nvSpPr>
        <p:spPr/>
        <p:txBody>
          <a:bodyPr>
            <a:normAutofit/>
          </a:bodyPr>
          <a:lstStyle/>
          <a:p>
            <a:r>
              <a:rPr lang="en-IN" dirty="0"/>
              <a:t>“</a:t>
            </a:r>
            <a:r>
              <a:rPr lang="en-US" dirty="0"/>
              <a:t>To Do Planner</a:t>
            </a:r>
            <a:r>
              <a:rPr lang="en-IN" dirty="0"/>
              <a:t>”</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Text Placeholder 1"/>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3C6BFB4A-8712-5A43-8BAA-18E450818B48}"/>
              </a:ext>
            </a:extLst>
          </p:cNvPr>
          <p:cNvSpPr>
            <a:spLocks noGrp="1"/>
          </p:cNvSpPr>
          <p:nvPr>
            <p:ph type="body" idx="2"/>
          </p:nvPr>
        </p:nvSpPr>
        <p:spPr>
          <a:xfrm>
            <a:off x="3984380" y="2092134"/>
            <a:ext cx="2722324" cy="449263"/>
          </a:xfrm>
        </p:spPr>
        <p:txBody>
          <a:bodyPr>
            <a:normAutofit fontScale="92500" lnSpcReduction="10000"/>
          </a:bodyPr>
          <a:lstStyle/>
          <a:p>
            <a:r>
              <a:rPr lang="en-US"/>
              <a:t>https://github.com/Vinothini2004/Group_09_A33.git</a:t>
            </a: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1</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Simple Light</vt:lpstr>
      <vt:lpstr>PowerPoint Presentation</vt:lpstr>
      <vt:lpstr>JOB SEARCH WEBSITE</vt:lpstr>
      <vt:lpstr>PowerPoint Presentation</vt:lpstr>
      <vt:lpstr>PowerPoint Presentation</vt:lpstr>
      <vt:lpstr>PowerPoint Presentation</vt:lpstr>
      <vt:lpstr>PowerPoint Presentation</vt:lpstr>
      <vt:lpstr>PowerPoint Presentation</vt:lpstr>
      <vt:lpstr>“To Do Planner”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oviyasvino@gmail.com</cp:lastModifiedBy>
  <cp:revision>2</cp:revision>
  <dcterms:created xsi:type="dcterms:W3CDTF">2020-08-12T02:21:46Z</dcterms:created>
  <dcterms:modified xsi:type="dcterms:W3CDTF">2023-03-17T08:07:30Z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ce3614a253cf46378a82b3353a523c17</vt:lpwstr>
  </property>
</Properties>
</file>